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91" r:id="rId4"/>
    <p:sldId id="274" r:id="rId5"/>
    <p:sldId id="298" r:id="rId6"/>
    <p:sldId id="267" r:id="rId7"/>
    <p:sldId id="292" r:id="rId8"/>
    <p:sldId id="293" r:id="rId9"/>
    <p:sldId id="296" r:id="rId10"/>
    <p:sldId id="295" r:id="rId11"/>
    <p:sldId id="294" r:id="rId12"/>
    <p:sldId id="297" r:id="rId13"/>
    <p:sldId id="266" r:id="rId14"/>
    <p:sldId id="264" r:id="rId15"/>
    <p:sldId id="259" r:id="rId16"/>
    <p:sldId id="277" r:id="rId17"/>
    <p:sldId id="278" r:id="rId18"/>
    <p:sldId id="268" r:id="rId19"/>
    <p:sldId id="269" r:id="rId20"/>
    <p:sldId id="265" r:id="rId21"/>
    <p:sldId id="272" r:id="rId22"/>
    <p:sldId id="271" r:id="rId23"/>
    <p:sldId id="288" r:id="rId24"/>
    <p:sldId id="289" r:id="rId25"/>
    <p:sldId id="273" r:id="rId26"/>
    <p:sldId id="270" r:id="rId27"/>
    <p:sldId id="287" r:id="rId28"/>
    <p:sldId id="286" r:id="rId29"/>
    <p:sldId id="285" r:id="rId30"/>
    <p:sldId id="284" r:id="rId31"/>
    <p:sldId id="283" r:id="rId32"/>
    <p:sldId id="282" r:id="rId33"/>
    <p:sldId id="281" r:id="rId34"/>
    <p:sldId id="280" r:id="rId35"/>
    <p:sldId id="279"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D1"/>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D5E45A-4F87-4293-953C-170F4DA7FECF}" v="70" dt="2025-01-29T13:03:55.1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4" d="100"/>
          <a:sy n="114" d="100"/>
        </p:scale>
        <p:origin x="303" y="60"/>
      </p:cViewPr>
      <p:guideLst/>
    </p:cSldViewPr>
  </p:slideViewPr>
  <p:notesTextViewPr>
    <p:cViewPr>
      <p:scale>
        <a:sx n="1" d="1"/>
        <a:sy n="1" d="1"/>
      </p:scale>
      <p:origin x="0" y="0"/>
    </p:cViewPr>
  </p:notesTextViewPr>
  <p:sorterViewPr>
    <p:cViewPr>
      <p:scale>
        <a:sx n="135" d="100"/>
        <a:sy n="135" d="100"/>
      </p:scale>
      <p:origin x="0" y="-3966"/>
    </p:cViewPr>
  </p:sorterViewPr>
  <p:notesViewPr>
    <p:cSldViewPr snapToGrid="0">
      <p:cViewPr varScale="1">
        <p:scale>
          <a:sx n="86" d="100"/>
          <a:sy n="86" d="100"/>
        </p:scale>
        <p:origin x="3852"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Dickinson" userId="4a140171-4b8e-412c-a855-5686316b2e79" providerId="ADAL" clId="{CFD5E45A-4F87-4293-953C-170F4DA7FECF}"/>
    <pc:docChg chg="undo redo custSel addSld delSld modSld sldOrd">
      <pc:chgData name="Robert Dickinson" userId="4a140171-4b8e-412c-a855-5686316b2e79" providerId="ADAL" clId="{CFD5E45A-4F87-4293-953C-170F4DA7FECF}" dt="2025-01-29T14:31:42.766" v="3674" actId="20577"/>
      <pc:docMkLst>
        <pc:docMk/>
      </pc:docMkLst>
      <pc:sldChg chg="addSp delSp modSp mod modNotes">
        <pc:chgData name="Robert Dickinson" userId="4a140171-4b8e-412c-a855-5686316b2e79" providerId="ADAL" clId="{CFD5E45A-4F87-4293-953C-170F4DA7FECF}" dt="2025-01-25T02:04:02.844" v="354"/>
        <pc:sldMkLst>
          <pc:docMk/>
          <pc:sldMk cId="3529256022" sldId="256"/>
        </pc:sldMkLst>
        <pc:spChg chg="mod">
          <ac:chgData name="Robert Dickinson" userId="4a140171-4b8e-412c-a855-5686316b2e79" providerId="ADAL" clId="{CFD5E45A-4F87-4293-953C-170F4DA7FECF}" dt="2025-01-25T01:11:08.301" v="89" actId="20577"/>
          <ac:spMkLst>
            <pc:docMk/>
            <pc:sldMk cId="3529256022" sldId="256"/>
            <ac:spMk id="2" creationId="{618AFCDD-C3DA-4E5C-2D38-7EE69F85EDD4}"/>
          </ac:spMkLst>
        </pc:spChg>
        <pc:spChg chg="mod">
          <ac:chgData name="Robert Dickinson" userId="4a140171-4b8e-412c-a855-5686316b2e79" providerId="ADAL" clId="{CFD5E45A-4F87-4293-953C-170F4DA7FECF}" dt="2025-01-25T01:39:39.544" v="289" actId="20577"/>
          <ac:spMkLst>
            <pc:docMk/>
            <pc:sldMk cId="3529256022" sldId="256"/>
            <ac:spMk id="3" creationId="{7327C951-DFA6-6813-1F6E-1CBAFF230B51}"/>
          </ac:spMkLst>
        </pc:spChg>
        <pc:spChg chg="add">
          <ac:chgData name="Robert Dickinson" userId="4a140171-4b8e-412c-a855-5686316b2e79" providerId="ADAL" clId="{CFD5E45A-4F87-4293-953C-170F4DA7FECF}" dt="2025-01-25T01:01:26.202" v="27"/>
          <ac:spMkLst>
            <pc:docMk/>
            <pc:sldMk cId="3529256022" sldId="256"/>
            <ac:spMk id="14" creationId="{66B424F3-8C53-21FF-68E4-554C3013423D}"/>
          </ac:spMkLst>
        </pc:spChg>
        <pc:spChg chg="add mod">
          <ac:chgData name="Robert Dickinson" userId="4a140171-4b8e-412c-a855-5686316b2e79" providerId="ADAL" clId="{CFD5E45A-4F87-4293-953C-170F4DA7FECF}" dt="2025-01-25T01:01:31.956" v="28"/>
          <ac:spMkLst>
            <pc:docMk/>
            <pc:sldMk cId="3529256022" sldId="256"/>
            <ac:spMk id="15" creationId="{0E954B29-0B8C-6106-2F94-049D31ED1C8D}"/>
          </ac:spMkLst>
        </pc:spChg>
        <pc:spChg chg="add mod">
          <ac:chgData name="Robert Dickinson" userId="4a140171-4b8e-412c-a855-5686316b2e79" providerId="ADAL" clId="{CFD5E45A-4F87-4293-953C-170F4DA7FECF}" dt="2025-01-25T01:01:53.402" v="29"/>
          <ac:spMkLst>
            <pc:docMk/>
            <pc:sldMk cId="3529256022" sldId="256"/>
            <ac:spMk id="17" creationId="{8B308FDA-18F7-A906-2456-B96AF36AF172}"/>
          </ac:spMkLst>
        </pc:spChg>
        <pc:picChg chg="add mod">
          <ac:chgData name="Robert Dickinson" userId="4a140171-4b8e-412c-a855-5686316b2e79" providerId="ADAL" clId="{CFD5E45A-4F87-4293-953C-170F4DA7FECF}" dt="2025-01-25T00:55:48.955" v="15" actId="1076"/>
          <ac:picMkLst>
            <pc:docMk/>
            <pc:sldMk cId="3529256022" sldId="256"/>
            <ac:picMk id="9" creationId="{B0E50CF5-73AB-98E1-5CF5-02AC73CC5BA1}"/>
          </ac:picMkLst>
        </pc:picChg>
        <pc:picChg chg="add mod">
          <ac:chgData name="Robert Dickinson" userId="4a140171-4b8e-412c-a855-5686316b2e79" providerId="ADAL" clId="{CFD5E45A-4F87-4293-953C-170F4DA7FECF}" dt="2025-01-25T01:02:03.546" v="31" actId="1076"/>
          <ac:picMkLst>
            <pc:docMk/>
            <pc:sldMk cId="3529256022" sldId="256"/>
            <ac:picMk id="13" creationId="{214C6F22-47D4-EBFD-EE6F-C8C7AAAB4C3A}"/>
          </ac:picMkLst>
        </pc:picChg>
        <pc:picChg chg="add mod">
          <ac:chgData name="Robert Dickinson" userId="4a140171-4b8e-412c-a855-5686316b2e79" providerId="ADAL" clId="{CFD5E45A-4F87-4293-953C-170F4DA7FECF}" dt="2025-01-25T01:02:46.451" v="38" actId="1076"/>
          <ac:picMkLst>
            <pc:docMk/>
            <pc:sldMk cId="3529256022" sldId="256"/>
            <ac:picMk id="19" creationId="{6A5437D0-8272-A62D-B73E-F78FE113D921}"/>
          </ac:picMkLst>
        </pc:picChg>
        <pc:picChg chg="add mod">
          <ac:chgData name="Robert Dickinson" userId="4a140171-4b8e-412c-a855-5686316b2e79" providerId="ADAL" clId="{CFD5E45A-4F87-4293-953C-170F4DA7FECF}" dt="2025-01-25T01:02:51.932" v="39" actId="1076"/>
          <ac:picMkLst>
            <pc:docMk/>
            <pc:sldMk cId="3529256022" sldId="256"/>
            <ac:picMk id="1026" creationId="{777F8DD3-D971-1D9D-330A-403605462118}"/>
          </ac:picMkLst>
        </pc:picChg>
      </pc:sldChg>
      <pc:sldChg chg="addSp modSp mod modNotes">
        <pc:chgData name="Robert Dickinson" userId="4a140171-4b8e-412c-a855-5686316b2e79" providerId="ADAL" clId="{CFD5E45A-4F87-4293-953C-170F4DA7FECF}" dt="2025-01-25T03:25:15.765" v="561" actId="1076"/>
        <pc:sldMkLst>
          <pc:docMk/>
          <pc:sldMk cId="3622451567" sldId="257"/>
        </pc:sldMkLst>
        <pc:graphicFrameChg chg="mod modGraphic">
          <ac:chgData name="Robert Dickinson" userId="4a140171-4b8e-412c-a855-5686316b2e79" providerId="ADAL" clId="{CFD5E45A-4F87-4293-953C-170F4DA7FECF}" dt="2025-01-25T01:10:46.376" v="88" actId="14100"/>
          <ac:graphicFrameMkLst>
            <pc:docMk/>
            <pc:sldMk cId="3622451567" sldId="257"/>
            <ac:graphicFrameMk id="9" creationId="{19FAC4C9-93A6-CDC4-5189-4C0D2180D12D}"/>
          </ac:graphicFrameMkLst>
        </pc:graphicFrameChg>
        <pc:picChg chg="add mod">
          <ac:chgData name="Robert Dickinson" userId="4a140171-4b8e-412c-a855-5686316b2e79" providerId="ADAL" clId="{CFD5E45A-4F87-4293-953C-170F4DA7FECF}" dt="2025-01-25T03:24:28.120" v="555" actId="1076"/>
          <ac:picMkLst>
            <pc:docMk/>
            <pc:sldMk cId="3622451567" sldId="257"/>
            <ac:picMk id="4" creationId="{CDEA39EC-3B96-B7C5-B24C-820052DE0F7B}"/>
          </ac:picMkLst>
        </pc:picChg>
        <pc:picChg chg="add mod">
          <ac:chgData name="Robert Dickinson" userId="4a140171-4b8e-412c-a855-5686316b2e79" providerId="ADAL" clId="{CFD5E45A-4F87-4293-953C-170F4DA7FECF}" dt="2025-01-25T03:25:15.765" v="561" actId="1076"/>
          <ac:picMkLst>
            <pc:docMk/>
            <pc:sldMk cId="3622451567" sldId="257"/>
            <ac:picMk id="8" creationId="{8A4AB735-299C-60F2-CEBF-7F4130343C8C}"/>
          </ac:picMkLst>
        </pc:picChg>
      </pc:sldChg>
      <pc:sldChg chg="addSp modSp mod ord modNotes">
        <pc:chgData name="Robert Dickinson" userId="4a140171-4b8e-412c-a855-5686316b2e79" providerId="ADAL" clId="{CFD5E45A-4F87-4293-953C-170F4DA7FECF}" dt="2025-01-28T14:42:57.888" v="2169"/>
        <pc:sldMkLst>
          <pc:docMk/>
          <pc:sldMk cId="1168640282" sldId="259"/>
        </pc:sldMkLst>
        <pc:spChg chg="mod">
          <ac:chgData name="Robert Dickinson" userId="4a140171-4b8e-412c-a855-5686316b2e79" providerId="ADAL" clId="{CFD5E45A-4F87-4293-953C-170F4DA7FECF}" dt="2025-01-27T21:44:22.995" v="1217" actId="20577"/>
          <ac:spMkLst>
            <pc:docMk/>
            <pc:sldMk cId="1168640282" sldId="259"/>
            <ac:spMk id="2" creationId="{618AFCDD-C3DA-4E5C-2D38-7EE69F85EDD4}"/>
          </ac:spMkLst>
        </pc:spChg>
        <pc:spChg chg="mod">
          <ac:chgData name="Robert Dickinson" userId="4a140171-4b8e-412c-a855-5686316b2e79" providerId="ADAL" clId="{CFD5E45A-4F87-4293-953C-170F4DA7FECF}" dt="2025-01-27T21:49:27.911" v="1256" actId="14100"/>
          <ac:spMkLst>
            <pc:docMk/>
            <pc:sldMk cId="1168640282" sldId="259"/>
            <ac:spMk id="3" creationId="{95EFD215-630A-03CF-D1AE-7A953A258D92}"/>
          </ac:spMkLst>
        </pc:spChg>
        <pc:picChg chg="add mod ord">
          <ac:chgData name="Robert Dickinson" userId="4a140171-4b8e-412c-a855-5686316b2e79" providerId="ADAL" clId="{CFD5E45A-4F87-4293-953C-170F4DA7FECF}" dt="2025-01-27T21:43:15.157" v="1190" actId="1076"/>
          <ac:picMkLst>
            <pc:docMk/>
            <pc:sldMk cId="1168640282" sldId="259"/>
            <ac:picMk id="6" creationId="{3A5AB3E2-5873-37C1-7B4C-52346E760D51}"/>
          </ac:picMkLst>
        </pc:picChg>
        <pc:picChg chg="add mod">
          <ac:chgData name="Robert Dickinson" userId="4a140171-4b8e-412c-a855-5686316b2e79" providerId="ADAL" clId="{CFD5E45A-4F87-4293-953C-170F4DA7FECF}" dt="2025-01-27T21:46:50.840" v="1219" actId="1076"/>
          <ac:picMkLst>
            <pc:docMk/>
            <pc:sldMk cId="1168640282" sldId="259"/>
            <ac:picMk id="10" creationId="{5EF37C47-568F-82DE-EAD7-B3816A9B7545}"/>
          </ac:picMkLst>
        </pc:picChg>
      </pc:sldChg>
      <pc:sldChg chg="addSp delSp modSp new del mod ord">
        <pc:chgData name="Robert Dickinson" userId="4a140171-4b8e-412c-a855-5686316b2e79" providerId="ADAL" clId="{CFD5E45A-4F87-4293-953C-170F4DA7FECF}" dt="2025-01-25T03:11:59.910" v="434" actId="47"/>
        <pc:sldMkLst>
          <pc:docMk/>
          <pc:sldMk cId="657462159" sldId="260"/>
        </pc:sldMkLst>
      </pc:sldChg>
      <pc:sldChg chg="addSp modSp add del mod">
        <pc:chgData name="Robert Dickinson" userId="4a140171-4b8e-412c-a855-5686316b2e79" providerId="ADAL" clId="{CFD5E45A-4F87-4293-953C-170F4DA7FECF}" dt="2025-01-25T01:28:11.928" v="104" actId="47"/>
        <pc:sldMkLst>
          <pc:docMk/>
          <pc:sldMk cId="1966159619" sldId="260"/>
        </pc:sldMkLst>
      </pc:sldChg>
      <pc:sldChg chg="add del modNotes">
        <pc:chgData name="Robert Dickinson" userId="4a140171-4b8e-412c-a855-5686316b2e79" providerId="ADAL" clId="{CFD5E45A-4F87-4293-953C-170F4DA7FECF}" dt="2025-01-25T03:12:01.121" v="435" actId="47"/>
        <pc:sldMkLst>
          <pc:docMk/>
          <pc:sldMk cId="3819249013" sldId="261"/>
        </pc:sldMkLst>
      </pc:sldChg>
      <pc:sldChg chg="addSp delSp modSp new del mod modNotes">
        <pc:chgData name="Robert Dickinson" userId="4a140171-4b8e-412c-a855-5686316b2e79" providerId="ADAL" clId="{CFD5E45A-4F87-4293-953C-170F4DA7FECF}" dt="2025-01-25T03:11:57.773" v="432" actId="47"/>
        <pc:sldMkLst>
          <pc:docMk/>
          <pc:sldMk cId="3459803201" sldId="262"/>
        </pc:sldMkLst>
      </pc:sldChg>
      <pc:sldChg chg="modSp add del mod modNotes">
        <pc:chgData name="Robert Dickinson" userId="4a140171-4b8e-412c-a855-5686316b2e79" providerId="ADAL" clId="{CFD5E45A-4F87-4293-953C-170F4DA7FECF}" dt="2025-01-25T03:11:58.913" v="433" actId="47"/>
        <pc:sldMkLst>
          <pc:docMk/>
          <pc:sldMk cId="804952420" sldId="263"/>
        </pc:sldMkLst>
      </pc:sldChg>
      <pc:sldChg chg="modSp add mod ord">
        <pc:chgData name="Robert Dickinson" userId="4a140171-4b8e-412c-a855-5686316b2e79" providerId="ADAL" clId="{CFD5E45A-4F87-4293-953C-170F4DA7FECF}" dt="2025-01-28T14:43:12.504" v="2173"/>
        <pc:sldMkLst>
          <pc:docMk/>
          <pc:sldMk cId="3464501383" sldId="264"/>
        </pc:sldMkLst>
        <pc:spChg chg="mod">
          <ac:chgData name="Robert Dickinson" userId="4a140171-4b8e-412c-a855-5686316b2e79" providerId="ADAL" clId="{CFD5E45A-4F87-4293-953C-170F4DA7FECF}" dt="2025-01-28T03:08:06.196" v="1425" actId="20577"/>
          <ac:spMkLst>
            <pc:docMk/>
            <pc:sldMk cId="3464501383" sldId="264"/>
            <ac:spMk id="2" creationId="{95059179-027E-E3FF-ED17-1387CA6BAF12}"/>
          </ac:spMkLst>
        </pc:spChg>
        <pc:spChg chg="mod">
          <ac:chgData name="Robert Dickinson" userId="4a140171-4b8e-412c-a855-5686316b2e79" providerId="ADAL" clId="{CFD5E45A-4F87-4293-953C-170F4DA7FECF}" dt="2025-01-27T17:21:27.274" v="607" actId="108"/>
          <ac:spMkLst>
            <pc:docMk/>
            <pc:sldMk cId="3464501383" sldId="264"/>
            <ac:spMk id="3" creationId="{7AF9ABA6-6DEC-E379-CA55-19599BBB7F56}"/>
          </ac:spMkLst>
        </pc:spChg>
      </pc:sldChg>
      <pc:sldChg chg="addSp delSp modSp add mod ord setBg">
        <pc:chgData name="Robert Dickinson" userId="4a140171-4b8e-412c-a855-5686316b2e79" providerId="ADAL" clId="{CFD5E45A-4F87-4293-953C-170F4DA7FECF}" dt="2025-01-28T14:38:18.801" v="2157" actId="166"/>
        <pc:sldMkLst>
          <pc:docMk/>
          <pc:sldMk cId="2247834562" sldId="265"/>
        </pc:sldMkLst>
        <pc:spChg chg="mod">
          <ac:chgData name="Robert Dickinson" userId="4a140171-4b8e-412c-a855-5686316b2e79" providerId="ADAL" clId="{CFD5E45A-4F87-4293-953C-170F4DA7FECF}" dt="2025-01-28T14:37:57.618" v="2155" actId="404"/>
          <ac:spMkLst>
            <pc:docMk/>
            <pc:sldMk cId="2247834562" sldId="265"/>
            <ac:spMk id="2" creationId="{E2D8D101-4516-A2D3-F7C7-8A4C86ED8CF9}"/>
          </ac:spMkLst>
        </pc:spChg>
        <pc:spChg chg="mod">
          <ac:chgData name="Robert Dickinson" userId="4a140171-4b8e-412c-a855-5686316b2e79" providerId="ADAL" clId="{CFD5E45A-4F87-4293-953C-170F4DA7FECF}" dt="2025-01-25T02:08:10.118" v="376" actId="26606"/>
          <ac:spMkLst>
            <pc:docMk/>
            <pc:sldMk cId="2247834562" sldId="265"/>
            <ac:spMk id="4" creationId="{41699885-D24F-4B60-A4E3-A3334A07244B}"/>
          </ac:spMkLst>
        </pc:spChg>
        <pc:spChg chg="mod">
          <ac:chgData name="Robert Dickinson" userId="4a140171-4b8e-412c-a855-5686316b2e79" providerId="ADAL" clId="{CFD5E45A-4F87-4293-953C-170F4DA7FECF}" dt="2025-01-25T02:08:10.118" v="376" actId="26606"/>
          <ac:spMkLst>
            <pc:docMk/>
            <pc:sldMk cId="2247834562" sldId="265"/>
            <ac:spMk id="9" creationId="{733891DA-42CC-8743-B536-DC25D784EBF8}"/>
          </ac:spMkLst>
        </pc:spChg>
        <pc:picChg chg="add del">
          <ac:chgData name="Robert Dickinson" userId="4a140171-4b8e-412c-a855-5686316b2e79" providerId="ADAL" clId="{CFD5E45A-4F87-4293-953C-170F4DA7FECF}" dt="2025-01-28T14:35:08.355" v="2123" actId="22"/>
          <ac:picMkLst>
            <pc:docMk/>
            <pc:sldMk cId="2247834562" sldId="265"/>
            <ac:picMk id="5" creationId="{8267EC82-7FED-A09A-A1D9-AE7873E15D89}"/>
          </ac:picMkLst>
        </pc:picChg>
        <pc:picChg chg="ord">
          <ac:chgData name="Robert Dickinson" userId="4a140171-4b8e-412c-a855-5686316b2e79" providerId="ADAL" clId="{CFD5E45A-4F87-4293-953C-170F4DA7FECF}" dt="2025-01-25T02:08:10.118" v="376" actId="26606"/>
          <ac:picMkLst>
            <pc:docMk/>
            <pc:sldMk cId="2247834562" sldId="265"/>
            <ac:picMk id="7" creationId="{B650002C-E3E7-5263-C344-3B0908FD71F3}"/>
          </ac:picMkLst>
        </pc:picChg>
        <pc:picChg chg="add mod ord">
          <ac:chgData name="Robert Dickinson" userId="4a140171-4b8e-412c-a855-5686316b2e79" providerId="ADAL" clId="{CFD5E45A-4F87-4293-953C-170F4DA7FECF}" dt="2025-01-28T14:36:33.264" v="2134" actId="1076"/>
          <ac:picMkLst>
            <pc:docMk/>
            <pc:sldMk cId="2247834562" sldId="265"/>
            <ac:picMk id="8" creationId="{95D0D6DE-63EB-5C5F-E2B1-2D1EBD087484}"/>
          </ac:picMkLst>
        </pc:picChg>
        <pc:picChg chg="add mod ord">
          <ac:chgData name="Robert Dickinson" userId="4a140171-4b8e-412c-a855-5686316b2e79" providerId="ADAL" clId="{CFD5E45A-4F87-4293-953C-170F4DA7FECF}" dt="2025-01-28T14:38:18.801" v="2157" actId="166"/>
          <ac:picMkLst>
            <pc:docMk/>
            <pc:sldMk cId="2247834562" sldId="265"/>
            <ac:picMk id="11" creationId="{940129B2-8E2B-2C76-D613-E62428D28187}"/>
          </ac:picMkLst>
        </pc:picChg>
        <pc:picChg chg="add del mod">
          <ac:chgData name="Robert Dickinson" userId="4a140171-4b8e-412c-a855-5686316b2e79" providerId="ADAL" clId="{CFD5E45A-4F87-4293-953C-170F4DA7FECF}" dt="2025-01-28T14:35:03.029" v="2121" actId="478"/>
          <ac:picMkLst>
            <pc:docMk/>
            <pc:sldMk cId="2247834562" sldId="265"/>
            <ac:picMk id="12" creationId="{D67C39F5-CB15-5B0B-B13E-C4368363E49D}"/>
          </ac:picMkLst>
        </pc:picChg>
      </pc:sldChg>
      <pc:sldChg chg="addSp delSp modSp add mod ord modNotes">
        <pc:chgData name="Robert Dickinson" userId="4a140171-4b8e-412c-a855-5686316b2e79" providerId="ADAL" clId="{CFD5E45A-4F87-4293-953C-170F4DA7FECF}" dt="2025-01-28T14:42:43.251" v="2167"/>
        <pc:sldMkLst>
          <pc:docMk/>
          <pc:sldMk cId="1563836565" sldId="266"/>
        </pc:sldMkLst>
        <pc:spChg chg="mod">
          <ac:chgData name="Robert Dickinson" userId="4a140171-4b8e-412c-a855-5686316b2e79" providerId="ADAL" clId="{CFD5E45A-4F87-4293-953C-170F4DA7FECF}" dt="2025-01-27T17:43:42.688" v="750" actId="20577"/>
          <ac:spMkLst>
            <pc:docMk/>
            <pc:sldMk cId="1563836565" sldId="266"/>
            <ac:spMk id="2" creationId="{BF8388CA-1EBB-7D7A-0F35-5996E29C5DFB}"/>
          </ac:spMkLst>
        </pc:spChg>
        <pc:spChg chg="add mod">
          <ac:chgData name="Robert Dickinson" userId="4a140171-4b8e-412c-a855-5686316b2e79" providerId="ADAL" clId="{CFD5E45A-4F87-4293-953C-170F4DA7FECF}" dt="2025-01-27T17:42:54.487" v="695" actId="6549"/>
          <ac:spMkLst>
            <pc:docMk/>
            <pc:sldMk cId="1563836565" sldId="266"/>
            <ac:spMk id="5" creationId="{5CFBE294-B8C6-FADC-BA5A-213DDFC9E4FC}"/>
          </ac:spMkLst>
        </pc:spChg>
        <pc:picChg chg="add mod">
          <ac:chgData name="Robert Dickinson" userId="4a140171-4b8e-412c-a855-5686316b2e79" providerId="ADAL" clId="{CFD5E45A-4F87-4293-953C-170F4DA7FECF}" dt="2025-01-27T17:43:05.434" v="696" actId="1076"/>
          <ac:picMkLst>
            <pc:docMk/>
            <pc:sldMk cId="1563836565" sldId="266"/>
            <ac:picMk id="6" creationId="{36F94875-A57E-455D-DF2A-34AB13F56C94}"/>
          </ac:picMkLst>
        </pc:picChg>
      </pc:sldChg>
      <pc:sldChg chg="addSp delSp modSp add mod ord">
        <pc:chgData name="Robert Dickinson" userId="4a140171-4b8e-412c-a855-5686316b2e79" providerId="ADAL" clId="{CFD5E45A-4F87-4293-953C-170F4DA7FECF}" dt="2025-01-29T14:11:49.761" v="3348" actId="20577"/>
        <pc:sldMkLst>
          <pc:docMk/>
          <pc:sldMk cId="2232603189" sldId="267"/>
        </pc:sldMkLst>
        <pc:spChg chg="mod">
          <ac:chgData name="Robert Dickinson" userId="4a140171-4b8e-412c-a855-5686316b2e79" providerId="ADAL" clId="{CFD5E45A-4F87-4293-953C-170F4DA7FECF}" dt="2025-01-29T14:11:49.761" v="3348" actId="20577"/>
          <ac:spMkLst>
            <pc:docMk/>
            <pc:sldMk cId="2232603189" sldId="267"/>
            <ac:spMk id="2" creationId="{0DC2A144-5890-5AF1-9016-CA9F3824DAF7}"/>
          </ac:spMkLst>
        </pc:spChg>
        <pc:spChg chg="del mod">
          <ac:chgData name="Robert Dickinson" userId="4a140171-4b8e-412c-a855-5686316b2e79" providerId="ADAL" clId="{CFD5E45A-4F87-4293-953C-170F4DA7FECF}" dt="2025-01-29T14:11:26.504" v="3332" actId="478"/>
          <ac:spMkLst>
            <pc:docMk/>
            <pc:sldMk cId="2232603189" sldId="267"/>
            <ac:spMk id="5" creationId="{DED39E35-8A99-6432-5852-9C16BEEB3CFE}"/>
          </ac:spMkLst>
        </pc:spChg>
        <pc:picChg chg="add mod">
          <ac:chgData name="Robert Dickinson" userId="4a140171-4b8e-412c-a855-5686316b2e79" providerId="ADAL" clId="{CFD5E45A-4F87-4293-953C-170F4DA7FECF}" dt="2025-01-29T14:11:29.694" v="3333" actId="1076"/>
          <ac:picMkLst>
            <pc:docMk/>
            <pc:sldMk cId="2232603189" sldId="267"/>
            <ac:picMk id="6" creationId="{5326AC8E-D3F0-FC76-1899-58B9DB3E90D6}"/>
          </ac:picMkLst>
        </pc:picChg>
        <pc:picChg chg="add mod">
          <ac:chgData name="Robert Dickinson" userId="4a140171-4b8e-412c-a855-5686316b2e79" providerId="ADAL" clId="{CFD5E45A-4F87-4293-953C-170F4DA7FECF}" dt="2025-01-29T14:11:42.613" v="3334" actId="1076"/>
          <ac:picMkLst>
            <pc:docMk/>
            <pc:sldMk cId="2232603189" sldId="267"/>
            <ac:picMk id="8" creationId="{99DF78A0-45C0-DA1A-761D-36952C4E5B85}"/>
          </ac:picMkLst>
        </pc:picChg>
      </pc:sldChg>
      <pc:sldChg chg="addSp delSp modSp add mod ord">
        <pc:chgData name="Robert Dickinson" userId="4a140171-4b8e-412c-a855-5686316b2e79" providerId="ADAL" clId="{CFD5E45A-4F87-4293-953C-170F4DA7FECF}" dt="2025-01-29T14:18:50.902" v="3365"/>
        <pc:sldMkLst>
          <pc:docMk/>
          <pc:sldMk cId="4149784717" sldId="268"/>
        </pc:sldMkLst>
        <pc:spChg chg="mod">
          <ac:chgData name="Robert Dickinson" userId="4a140171-4b8e-412c-a855-5686316b2e79" providerId="ADAL" clId="{CFD5E45A-4F87-4293-953C-170F4DA7FECF}" dt="2025-01-28T03:06:58.064" v="1415" actId="20577"/>
          <ac:spMkLst>
            <pc:docMk/>
            <pc:sldMk cId="4149784717" sldId="268"/>
            <ac:spMk id="2" creationId="{E92AD63E-DCDA-D37A-DCC0-A9D98265999D}"/>
          </ac:spMkLst>
        </pc:spChg>
        <pc:spChg chg="add mod">
          <ac:chgData name="Robert Dickinson" userId="4a140171-4b8e-412c-a855-5686316b2e79" providerId="ADAL" clId="{CFD5E45A-4F87-4293-953C-170F4DA7FECF}" dt="2025-01-28T02:30:07.584" v="1407" actId="113"/>
          <ac:spMkLst>
            <pc:docMk/>
            <pc:sldMk cId="4149784717" sldId="268"/>
            <ac:spMk id="8" creationId="{5B722E5A-9724-FC4A-FDE6-96129E23E0B7}"/>
          </ac:spMkLst>
        </pc:spChg>
        <pc:picChg chg="add mod">
          <ac:chgData name="Robert Dickinson" userId="4a140171-4b8e-412c-a855-5686316b2e79" providerId="ADAL" clId="{CFD5E45A-4F87-4293-953C-170F4DA7FECF}" dt="2025-01-27T23:29:34.642" v="1263" actId="1076"/>
          <ac:picMkLst>
            <pc:docMk/>
            <pc:sldMk cId="4149784717" sldId="268"/>
            <ac:picMk id="6" creationId="{741AFD61-C569-947E-6528-6886D66F096F}"/>
          </ac:picMkLst>
        </pc:picChg>
      </pc:sldChg>
      <pc:sldChg chg="addSp modSp add mod ord">
        <pc:chgData name="Robert Dickinson" userId="4a140171-4b8e-412c-a855-5686316b2e79" providerId="ADAL" clId="{CFD5E45A-4F87-4293-953C-170F4DA7FECF}" dt="2025-01-28T14:43:31.711" v="2177"/>
        <pc:sldMkLst>
          <pc:docMk/>
          <pc:sldMk cId="4225284866" sldId="269"/>
        </pc:sldMkLst>
        <pc:spChg chg="mod">
          <ac:chgData name="Robert Dickinson" userId="4a140171-4b8e-412c-a855-5686316b2e79" providerId="ADAL" clId="{CFD5E45A-4F87-4293-953C-170F4DA7FECF}" dt="2025-01-27T17:52:48.369" v="1026" actId="20577"/>
          <ac:spMkLst>
            <pc:docMk/>
            <pc:sldMk cId="4225284866" sldId="269"/>
            <ac:spMk id="2" creationId="{621A1EDE-71A1-7766-F4DC-F67159849B96}"/>
          </ac:spMkLst>
        </pc:spChg>
        <pc:spChg chg="mod">
          <ac:chgData name="Robert Dickinson" userId="4a140171-4b8e-412c-a855-5686316b2e79" providerId="ADAL" clId="{CFD5E45A-4F87-4293-953C-170F4DA7FECF}" dt="2025-01-27T21:37:05.633" v="1168" actId="20577"/>
          <ac:spMkLst>
            <pc:docMk/>
            <pc:sldMk cId="4225284866" sldId="269"/>
            <ac:spMk id="5" creationId="{9590C164-1F84-D70F-28A2-628C895F21FE}"/>
          </ac:spMkLst>
        </pc:spChg>
        <pc:spChg chg="add mod">
          <ac:chgData name="Robert Dickinson" userId="4a140171-4b8e-412c-a855-5686316b2e79" providerId="ADAL" clId="{CFD5E45A-4F87-4293-953C-170F4DA7FECF}" dt="2025-01-27T21:28:22.978" v="1165" actId="1076"/>
          <ac:spMkLst>
            <pc:docMk/>
            <pc:sldMk cId="4225284866" sldId="269"/>
            <ac:spMk id="16" creationId="{B314062A-CADE-A0C2-C15B-FAE077330517}"/>
          </ac:spMkLst>
        </pc:spChg>
        <pc:picChg chg="add mod">
          <ac:chgData name="Robert Dickinson" userId="4a140171-4b8e-412c-a855-5686316b2e79" providerId="ADAL" clId="{CFD5E45A-4F87-4293-953C-170F4DA7FECF}" dt="2025-01-27T17:52:02.406" v="968" actId="1076"/>
          <ac:picMkLst>
            <pc:docMk/>
            <pc:sldMk cId="4225284866" sldId="269"/>
            <ac:picMk id="6" creationId="{2F259B5C-6F27-A6C0-1119-5A8C1E636A28}"/>
          </ac:picMkLst>
        </pc:picChg>
        <pc:picChg chg="add mod">
          <ac:chgData name="Robert Dickinson" userId="4a140171-4b8e-412c-a855-5686316b2e79" providerId="ADAL" clId="{CFD5E45A-4F87-4293-953C-170F4DA7FECF}" dt="2025-01-27T21:24:45.481" v="1139" actId="1076"/>
          <ac:picMkLst>
            <pc:docMk/>
            <pc:sldMk cId="4225284866" sldId="269"/>
            <ac:picMk id="10" creationId="{A3ACC531-45ED-183F-E107-F15A23495DA3}"/>
          </ac:picMkLst>
        </pc:picChg>
        <pc:picChg chg="add mod">
          <ac:chgData name="Robert Dickinson" userId="4a140171-4b8e-412c-a855-5686316b2e79" providerId="ADAL" clId="{CFD5E45A-4F87-4293-953C-170F4DA7FECF}" dt="2025-01-27T21:24:56.524" v="1140" actId="1076"/>
          <ac:picMkLst>
            <pc:docMk/>
            <pc:sldMk cId="4225284866" sldId="269"/>
            <ac:picMk id="12" creationId="{2A267EB6-AF42-5988-8F4F-D498DE972F61}"/>
          </ac:picMkLst>
        </pc:picChg>
        <pc:cxnChg chg="add mod">
          <ac:chgData name="Robert Dickinson" userId="4a140171-4b8e-412c-a855-5686316b2e79" providerId="ADAL" clId="{CFD5E45A-4F87-4293-953C-170F4DA7FECF}" dt="2025-01-27T21:27:12.877" v="1146" actId="14100"/>
          <ac:cxnSpMkLst>
            <pc:docMk/>
            <pc:sldMk cId="4225284866" sldId="269"/>
            <ac:cxnSpMk id="14" creationId="{095CBC3A-B338-65AD-D643-AD0E512F6423}"/>
          </ac:cxnSpMkLst>
        </pc:cxnChg>
      </pc:sldChg>
      <pc:sldChg chg="addSp delSp modSp add mod">
        <pc:chgData name="Robert Dickinson" userId="4a140171-4b8e-412c-a855-5686316b2e79" providerId="ADAL" clId="{CFD5E45A-4F87-4293-953C-170F4DA7FECF}" dt="2025-01-28T14:24:25.499" v="2106" actId="20577"/>
        <pc:sldMkLst>
          <pc:docMk/>
          <pc:sldMk cId="3146840717" sldId="270"/>
        </pc:sldMkLst>
        <pc:spChg chg="mod">
          <ac:chgData name="Robert Dickinson" userId="4a140171-4b8e-412c-a855-5686316b2e79" providerId="ADAL" clId="{CFD5E45A-4F87-4293-953C-170F4DA7FECF}" dt="2025-01-28T03:07:33.117" v="1418" actId="20577"/>
          <ac:spMkLst>
            <pc:docMk/>
            <pc:sldMk cId="3146840717" sldId="270"/>
            <ac:spMk id="2" creationId="{86D709C8-469A-556A-F372-D4A2FA79A38F}"/>
          </ac:spMkLst>
        </pc:spChg>
        <pc:spChg chg="add mod">
          <ac:chgData name="Robert Dickinson" userId="4a140171-4b8e-412c-a855-5686316b2e79" providerId="ADAL" clId="{CFD5E45A-4F87-4293-953C-170F4DA7FECF}" dt="2025-01-28T14:24:25.499" v="2106" actId="20577"/>
          <ac:spMkLst>
            <pc:docMk/>
            <pc:sldMk cId="3146840717" sldId="270"/>
            <ac:spMk id="3" creationId="{44C7687E-D267-1A1C-ED1E-5BD377E379BF}"/>
          </ac:spMkLst>
        </pc:spChg>
        <pc:picChg chg="add mod">
          <ac:chgData name="Robert Dickinson" userId="4a140171-4b8e-412c-a855-5686316b2e79" providerId="ADAL" clId="{CFD5E45A-4F87-4293-953C-170F4DA7FECF}" dt="2025-01-27T23:31:41.007" v="1268" actId="14100"/>
          <ac:picMkLst>
            <pc:docMk/>
            <pc:sldMk cId="3146840717" sldId="270"/>
            <ac:picMk id="6" creationId="{8E54CE30-86B3-0370-4987-776A13D0F661}"/>
          </ac:picMkLst>
        </pc:picChg>
      </pc:sldChg>
      <pc:sldChg chg="addSp delSp modSp add mod ord">
        <pc:chgData name="Robert Dickinson" userId="4a140171-4b8e-412c-a855-5686316b2e79" providerId="ADAL" clId="{CFD5E45A-4F87-4293-953C-170F4DA7FECF}" dt="2025-01-29T14:28:55.608" v="3576" actId="20577"/>
        <pc:sldMkLst>
          <pc:docMk/>
          <pc:sldMk cId="3723935498" sldId="271"/>
        </pc:sldMkLst>
        <pc:spChg chg="mod">
          <ac:chgData name="Robert Dickinson" userId="4a140171-4b8e-412c-a855-5686316b2e79" providerId="ADAL" clId="{CFD5E45A-4F87-4293-953C-170F4DA7FECF}" dt="2025-01-29T14:28:55.608" v="3576" actId="20577"/>
          <ac:spMkLst>
            <pc:docMk/>
            <pc:sldMk cId="3723935498" sldId="271"/>
            <ac:spMk id="2" creationId="{CF1E4398-EB2F-8E3D-8DD0-494B559CB82B}"/>
          </ac:spMkLst>
        </pc:spChg>
        <pc:picChg chg="add mod">
          <ac:chgData name="Robert Dickinson" userId="4a140171-4b8e-412c-a855-5686316b2e79" providerId="ADAL" clId="{CFD5E45A-4F87-4293-953C-170F4DA7FECF}" dt="2025-01-29T14:28:28.994" v="3527" actId="1076"/>
          <ac:picMkLst>
            <pc:docMk/>
            <pc:sldMk cId="3723935498" sldId="271"/>
            <ac:picMk id="6" creationId="{885E59D2-1C65-2247-B793-BA307B75D32F}"/>
          </ac:picMkLst>
        </pc:picChg>
      </pc:sldChg>
      <pc:sldChg chg="addSp delSp modSp add mod ord">
        <pc:chgData name="Robert Dickinson" userId="4a140171-4b8e-412c-a855-5686316b2e79" providerId="ADAL" clId="{CFD5E45A-4F87-4293-953C-170F4DA7FECF}" dt="2025-01-29T14:23:59.974" v="3427" actId="14100"/>
        <pc:sldMkLst>
          <pc:docMk/>
          <pc:sldMk cId="1911679175" sldId="272"/>
        </pc:sldMkLst>
        <pc:spChg chg="mod">
          <ac:chgData name="Robert Dickinson" userId="4a140171-4b8e-412c-a855-5686316b2e79" providerId="ADAL" clId="{CFD5E45A-4F87-4293-953C-170F4DA7FECF}" dt="2025-01-28T14:44:53.922" v="2226" actId="1076"/>
          <ac:spMkLst>
            <pc:docMk/>
            <pc:sldMk cId="1911679175" sldId="272"/>
            <ac:spMk id="2" creationId="{EF3C031C-9D0E-CA98-021F-3E1CA6AA9883}"/>
          </ac:spMkLst>
        </pc:spChg>
        <pc:picChg chg="add mod">
          <ac:chgData name="Robert Dickinson" userId="4a140171-4b8e-412c-a855-5686316b2e79" providerId="ADAL" clId="{CFD5E45A-4F87-4293-953C-170F4DA7FECF}" dt="2025-01-29T14:22:32.126" v="3423" actId="14100"/>
          <ac:picMkLst>
            <pc:docMk/>
            <pc:sldMk cId="1911679175" sldId="272"/>
            <ac:picMk id="5" creationId="{B7A215D8-7B39-CD9B-EFD7-7A11E53851A3}"/>
          </ac:picMkLst>
        </pc:picChg>
        <pc:picChg chg="add mod">
          <ac:chgData name="Robert Dickinson" userId="4a140171-4b8e-412c-a855-5686316b2e79" providerId="ADAL" clId="{CFD5E45A-4F87-4293-953C-170F4DA7FECF}" dt="2025-01-29T14:20:22.016" v="3420" actId="1076"/>
          <ac:picMkLst>
            <pc:docMk/>
            <pc:sldMk cId="1911679175" sldId="272"/>
            <ac:picMk id="6" creationId="{5E1E9EFC-DED8-AF89-83C6-83CB670B0689}"/>
          </ac:picMkLst>
        </pc:picChg>
        <pc:picChg chg="add mod">
          <ac:chgData name="Robert Dickinson" userId="4a140171-4b8e-412c-a855-5686316b2e79" providerId="ADAL" clId="{CFD5E45A-4F87-4293-953C-170F4DA7FECF}" dt="2025-01-29T14:23:59.974" v="3427" actId="14100"/>
          <ac:picMkLst>
            <pc:docMk/>
            <pc:sldMk cId="1911679175" sldId="272"/>
            <ac:picMk id="10" creationId="{A27E46B2-8357-4F9A-0FFE-3E2865D5D3CB}"/>
          </ac:picMkLst>
        </pc:picChg>
      </pc:sldChg>
      <pc:sldChg chg="addSp delSp modSp add mod ord">
        <pc:chgData name="Robert Dickinson" userId="4a140171-4b8e-412c-a855-5686316b2e79" providerId="ADAL" clId="{CFD5E45A-4F87-4293-953C-170F4DA7FECF}" dt="2025-01-29T14:27:48.722" v="3517" actId="1076"/>
        <pc:sldMkLst>
          <pc:docMk/>
          <pc:sldMk cId="4084544843" sldId="273"/>
        </pc:sldMkLst>
        <pc:spChg chg="mod">
          <ac:chgData name="Robert Dickinson" userId="4a140171-4b8e-412c-a855-5686316b2e79" providerId="ADAL" clId="{CFD5E45A-4F87-4293-953C-170F4DA7FECF}" dt="2025-01-29T14:27:44.422" v="3516" actId="14100"/>
          <ac:spMkLst>
            <pc:docMk/>
            <pc:sldMk cId="4084544843" sldId="273"/>
            <ac:spMk id="2" creationId="{703B593B-8946-2681-4AD6-8988C3B80301}"/>
          </ac:spMkLst>
        </pc:spChg>
        <pc:picChg chg="add mod ord">
          <ac:chgData name="Robert Dickinson" userId="4a140171-4b8e-412c-a855-5686316b2e79" providerId="ADAL" clId="{CFD5E45A-4F87-4293-953C-170F4DA7FECF}" dt="2025-01-29T14:27:40.801" v="3515" actId="1076"/>
          <ac:picMkLst>
            <pc:docMk/>
            <pc:sldMk cId="4084544843" sldId="273"/>
            <ac:picMk id="5" creationId="{70B66A0A-B7D6-7EAD-9BD4-0406483175E7}"/>
          </ac:picMkLst>
        </pc:picChg>
        <pc:picChg chg="add mod">
          <ac:chgData name="Robert Dickinson" userId="4a140171-4b8e-412c-a855-5686316b2e79" providerId="ADAL" clId="{CFD5E45A-4F87-4293-953C-170F4DA7FECF}" dt="2025-01-29T14:27:48.722" v="3517" actId="1076"/>
          <ac:picMkLst>
            <pc:docMk/>
            <pc:sldMk cId="4084544843" sldId="273"/>
            <ac:picMk id="6" creationId="{6E0541A7-F31F-2C6A-B2E8-7C9933258156}"/>
          </ac:picMkLst>
        </pc:picChg>
      </pc:sldChg>
      <pc:sldChg chg="addSp delSp modSp add mod ord">
        <pc:chgData name="Robert Dickinson" userId="4a140171-4b8e-412c-a855-5686316b2e79" providerId="ADAL" clId="{CFD5E45A-4F87-4293-953C-170F4DA7FECF}" dt="2025-01-29T14:16:01.996" v="3357" actId="404"/>
        <pc:sldMkLst>
          <pc:docMk/>
          <pc:sldMk cId="892207265" sldId="274"/>
        </pc:sldMkLst>
        <pc:spChg chg="mod">
          <ac:chgData name="Robert Dickinson" userId="4a140171-4b8e-412c-a855-5686316b2e79" providerId="ADAL" clId="{CFD5E45A-4F87-4293-953C-170F4DA7FECF}" dt="2025-01-29T14:16:01.996" v="3357" actId="404"/>
          <ac:spMkLst>
            <pc:docMk/>
            <pc:sldMk cId="892207265" sldId="274"/>
            <ac:spMk id="2" creationId="{32916E0D-5FE2-061D-6B82-3D0E8BDFEDC2}"/>
          </ac:spMkLst>
        </pc:spChg>
        <pc:spChg chg="mod">
          <ac:chgData name="Robert Dickinson" userId="4a140171-4b8e-412c-a855-5686316b2e79" providerId="ADAL" clId="{CFD5E45A-4F87-4293-953C-170F4DA7FECF}" dt="2025-01-28T10:24:51.501" v="1533" actId="20577"/>
          <ac:spMkLst>
            <pc:docMk/>
            <pc:sldMk cId="892207265" sldId="274"/>
            <ac:spMk id="5" creationId="{604CFD42-3367-C2F1-1800-DFB14E82ACA0}"/>
          </ac:spMkLst>
        </pc:spChg>
        <pc:picChg chg="add del mod ord">
          <ac:chgData name="Robert Dickinson" userId="4a140171-4b8e-412c-a855-5686316b2e79" providerId="ADAL" clId="{CFD5E45A-4F87-4293-953C-170F4DA7FECF}" dt="2025-01-28T10:22:39.346" v="1521" actId="478"/>
          <ac:picMkLst>
            <pc:docMk/>
            <pc:sldMk cId="892207265" sldId="274"/>
            <ac:picMk id="6" creationId="{47BF7597-53FC-C3F4-3D9F-0940E218634C}"/>
          </ac:picMkLst>
        </pc:picChg>
        <pc:picChg chg="add mod ord">
          <ac:chgData name="Robert Dickinson" userId="4a140171-4b8e-412c-a855-5686316b2e79" providerId="ADAL" clId="{CFD5E45A-4F87-4293-953C-170F4DA7FECF}" dt="2025-01-28T14:24:50.233" v="2107" actId="1076"/>
          <ac:picMkLst>
            <pc:docMk/>
            <pc:sldMk cId="892207265" sldId="274"/>
            <ac:picMk id="10" creationId="{491B9AF3-6F93-A558-C437-BCF426DE8CFC}"/>
          </ac:picMkLst>
        </pc:picChg>
        <pc:picChg chg="add del mod">
          <ac:chgData name="Robert Dickinson" userId="4a140171-4b8e-412c-a855-5686316b2e79" providerId="ADAL" clId="{CFD5E45A-4F87-4293-953C-170F4DA7FECF}" dt="2025-01-28T10:26:38.149" v="1536" actId="21"/>
          <ac:picMkLst>
            <pc:docMk/>
            <pc:sldMk cId="892207265" sldId="274"/>
            <ac:picMk id="12" creationId="{4BB1B250-CE21-7572-F33F-6C88CBC188E6}"/>
          </ac:picMkLst>
        </pc:picChg>
      </pc:sldChg>
      <pc:sldChg chg="addSp delSp modSp add mod">
        <pc:chgData name="Robert Dickinson" userId="4a140171-4b8e-412c-a855-5686316b2e79" providerId="ADAL" clId="{CFD5E45A-4F87-4293-953C-170F4DA7FECF}" dt="2025-01-28T17:11:06.462" v="2280" actId="1076"/>
        <pc:sldMkLst>
          <pc:docMk/>
          <pc:sldMk cId="3784978344" sldId="275"/>
        </pc:sldMkLst>
        <pc:spChg chg="mod">
          <ac:chgData name="Robert Dickinson" userId="4a140171-4b8e-412c-a855-5686316b2e79" providerId="ADAL" clId="{CFD5E45A-4F87-4293-953C-170F4DA7FECF}" dt="2025-01-28T03:07:56.123" v="1423" actId="20577"/>
          <ac:spMkLst>
            <pc:docMk/>
            <pc:sldMk cId="3784978344" sldId="275"/>
            <ac:spMk id="2" creationId="{621F71C3-6CFA-205B-7B28-4B98993F270A}"/>
          </ac:spMkLst>
        </pc:spChg>
        <pc:spChg chg="del mod">
          <ac:chgData name="Robert Dickinson" userId="4a140171-4b8e-412c-a855-5686316b2e79" providerId="ADAL" clId="{CFD5E45A-4F87-4293-953C-170F4DA7FECF}" dt="2025-01-28T15:30:42.670" v="2253" actId="478"/>
          <ac:spMkLst>
            <pc:docMk/>
            <pc:sldMk cId="3784978344" sldId="275"/>
            <ac:spMk id="5" creationId="{7E02F31F-E7C3-F322-5D60-041368FA8128}"/>
          </ac:spMkLst>
        </pc:spChg>
        <pc:spChg chg="add mod">
          <ac:chgData name="Robert Dickinson" userId="4a140171-4b8e-412c-a855-5686316b2e79" providerId="ADAL" clId="{CFD5E45A-4F87-4293-953C-170F4DA7FECF}" dt="2025-01-28T17:10:59.474" v="2279" actId="1076"/>
          <ac:spMkLst>
            <pc:docMk/>
            <pc:sldMk cId="3784978344" sldId="275"/>
            <ac:spMk id="6" creationId="{15186914-9228-DBC4-165E-501256460A8F}"/>
          </ac:spMkLst>
        </pc:spChg>
        <pc:spChg chg="add mod">
          <ac:chgData name="Robert Dickinson" userId="4a140171-4b8e-412c-a855-5686316b2e79" providerId="ADAL" clId="{CFD5E45A-4F87-4293-953C-170F4DA7FECF}" dt="2025-01-28T17:10:36.961" v="2273" actId="1076"/>
          <ac:spMkLst>
            <pc:docMk/>
            <pc:sldMk cId="3784978344" sldId="275"/>
            <ac:spMk id="8" creationId="{ACEDCC6A-4432-94A2-418F-6DFFD3D9078C}"/>
          </ac:spMkLst>
        </pc:spChg>
        <pc:picChg chg="add mod">
          <ac:chgData name="Robert Dickinson" userId="4a140171-4b8e-412c-a855-5686316b2e79" providerId="ADAL" clId="{CFD5E45A-4F87-4293-953C-170F4DA7FECF}" dt="2025-01-28T17:11:06.462" v="2280" actId="1076"/>
          <ac:picMkLst>
            <pc:docMk/>
            <pc:sldMk cId="3784978344" sldId="275"/>
            <ac:picMk id="3" creationId="{B850B1C6-07C2-4D89-94B8-9E2917790678}"/>
          </ac:picMkLst>
        </pc:picChg>
      </pc:sldChg>
      <pc:sldChg chg="addSp delSp modSp add del mod ord modNotes">
        <pc:chgData name="Robert Dickinson" userId="4a140171-4b8e-412c-a855-5686316b2e79" providerId="ADAL" clId="{CFD5E45A-4F87-4293-953C-170F4DA7FECF}" dt="2025-01-29T14:10:47.320" v="3328" actId="2696"/>
        <pc:sldMkLst>
          <pc:docMk/>
          <pc:sldMk cId="4215369104" sldId="276"/>
        </pc:sldMkLst>
        <pc:picChg chg="add mod">
          <ac:chgData name="Robert Dickinson" userId="4a140171-4b8e-412c-a855-5686316b2e79" providerId="ADAL" clId="{CFD5E45A-4F87-4293-953C-170F4DA7FECF}" dt="2025-01-28T14:42:27.357" v="2163" actId="1076"/>
          <ac:picMkLst>
            <pc:docMk/>
            <pc:sldMk cId="4215369104" sldId="276"/>
            <ac:picMk id="5" creationId="{241C6456-6DB4-9DDE-D91B-6047DF4BD40A}"/>
          </ac:picMkLst>
        </pc:picChg>
        <pc:picChg chg="add del mod">
          <ac:chgData name="Robert Dickinson" userId="4a140171-4b8e-412c-a855-5686316b2e79" providerId="ADAL" clId="{CFD5E45A-4F87-4293-953C-170F4DA7FECF}" dt="2025-01-28T14:42:20.530" v="2161" actId="478"/>
          <ac:picMkLst>
            <pc:docMk/>
            <pc:sldMk cId="4215369104" sldId="276"/>
            <ac:picMk id="8" creationId="{924157FC-F2B1-7ACC-D4D0-98E3D66EE8AB}"/>
          </ac:picMkLst>
        </pc:picChg>
      </pc:sldChg>
      <pc:sldChg chg="addSp delSp modSp add mod ord modNotes">
        <pc:chgData name="Robert Dickinson" userId="4a140171-4b8e-412c-a855-5686316b2e79" providerId="ADAL" clId="{CFD5E45A-4F87-4293-953C-170F4DA7FECF}" dt="2025-01-29T14:19:30.146" v="3415"/>
        <pc:sldMkLst>
          <pc:docMk/>
          <pc:sldMk cId="1830214214" sldId="277"/>
        </pc:sldMkLst>
        <pc:spChg chg="mod">
          <ac:chgData name="Robert Dickinson" userId="4a140171-4b8e-412c-a855-5686316b2e79" providerId="ADAL" clId="{CFD5E45A-4F87-4293-953C-170F4DA7FECF}" dt="2025-01-29T14:19:30.146" v="3415"/>
          <ac:spMkLst>
            <pc:docMk/>
            <pc:sldMk cId="1830214214" sldId="277"/>
            <ac:spMk id="2" creationId="{7FAF317F-27CC-F588-1D73-87E116771891}"/>
          </ac:spMkLst>
        </pc:spChg>
        <pc:spChg chg="add mod">
          <ac:chgData name="Robert Dickinson" userId="4a140171-4b8e-412c-a855-5686316b2e79" providerId="ADAL" clId="{CFD5E45A-4F87-4293-953C-170F4DA7FECF}" dt="2025-01-28T02:22:31.486" v="1299" actId="20577"/>
          <ac:spMkLst>
            <pc:docMk/>
            <pc:sldMk cId="1830214214" sldId="277"/>
            <ac:spMk id="3" creationId="{E63AA896-417B-1AC2-E25F-27BDD79351F2}"/>
          </ac:spMkLst>
        </pc:spChg>
        <pc:spChg chg="mod">
          <ac:chgData name="Robert Dickinson" userId="4a140171-4b8e-412c-a855-5686316b2e79" providerId="ADAL" clId="{CFD5E45A-4F87-4293-953C-170F4DA7FECF}" dt="2025-01-28T02:22:27.516" v="1297" actId="20577"/>
          <ac:spMkLst>
            <pc:docMk/>
            <pc:sldMk cId="1830214214" sldId="277"/>
            <ac:spMk id="5" creationId="{A89050C5-59C7-FFC9-4AA9-9C5668A4D93A}"/>
          </ac:spMkLst>
        </pc:spChg>
        <pc:spChg chg="add mod">
          <ac:chgData name="Robert Dickinson" userId="4a140171-4b8e-412c-a855-5686316b2e79" providerId="ADAL" clId="{CFD5E45A-4F87-4293-953C-170F4DA7FECF}" dt="2025-01-28T14:20:37.534" v="2100" actId="20577"/>
          <ac:spMkLst>
            <pc:docMk/>
            <pc:sldMk cId="1830214214" sldId="277"/>
            <ac:spMk id="8" creationId="{FC695F95-6FDD-D5B3-C400-839D62AD20DC}"/>
          </ac:spMkLst>
        </pc:spChg>
      </pc:sldChg>
      <pc:sldChg chg="modSp add mod ord">
        <pc:chgData name="Robert Dickinson" userId="4a140171-4b8e-412c-a855-5686316b2e79" providerId="ADAL" clId="{CFD5E45A-4F87-4293-953C-170F4DA7FECF}" dt="2025-01-29T14:19:16.749" v="3414" actId="20577"/>
        <pc:sldMkLst>
          <pc:docMk/>
          <pc:sldMk cId="2134464681" sldId="278"/>
        </pc:sldMkLst>
        <pc:spChg chg="mod">
          <ac:chgData name="Robert Dickinson" userId="4a140171-4b8e-412c-a855-5686316b2e79" providerId="ADAL" clId="{CFD5E45A-4F87-4293-953C-170F4DA7FECF}" dt="2025-01-29T14:19:16.749" v="3414" actId="20577"/>
          <ac:spMkLst>
            <pc:docMk/>
            <pc:sldMk cId="2134464681" sldId="278"/>
            <ac:spMk id="2" creationId="{479E15C4-4280-7242-506F-C20E4C2175C5}"/>
          </ac:spMkLst>
        </pc:spChg>
        <pc:spChg chg="mod">
          <ac:chgData name="Robert Dickinson" userId="4a140171-4b8e-412c-a855-5686316b2e79" providerId="ADAL" clId="{CFD5E45A-4F87-4293-953C-170F4DA7FECF}" dt="2025-01-28T02:23:39.673" v="1304"/>
          <ac:spMkLst>
            <pc:docMk/>
            <pc:sldMk cId="2134464681" sldId="278"/>
            <ac:spMk id="3" creationId="{C264062D-3BA2-5734-5AD3-3C14F63296BF}"/>
          </ac:spMkLst>
        </pc:spChg>
        <pc:spChg chg="mod">
          <ac:chgData name="Robert Dickinson" userId="4a140171-4b8e-412c-a855-5686316b2e79" providerId="ADAL" clId="{CFD5E45A-4F87-4293-953C-170F4DA7FECF}" dt="2025-01-28T02:23:18.544" v="1303"/>
          <ac:spMkLst>
            <pc:docMk/>
            <pc:sldMk cId="2134464681" sldId="278"/>
            <ac:spMk id="5" creationId="{5653B5CD-FDA9-4872-778C-C708AF8EBF97}"/>
          </ac:spMkLst>
        </pc:spChg>
        <pc:spChg chg="mod">
          <ac:chgData name="Robert Dickinson" userId="4a140171-4b8e-412c-a855-5686316b2e79" providerId="ADAL" clId="{CFD5E45A-4F87-4293-953C-170F4DA7FECF}" dt="2025-01-28T02:24:18.412" v="1308" actId="20577"/>
          <ac:spMkLst>
            <pc:docMk/>
            <pc:sldMk cId="2134464681" sldId="278"/>
            <ac:spMk id="8" creationId="{0F04C149-B709-D217-ADCC-809CBB79DF24}"/>
          </ac:spMkLst>
        </pc:spChg>
      </pc:sldChg>
      <pc:sldChg chg="addSp modSp add mod">
        <pc:chgData name="Robert Dickinson" userId="4a140171-4b8e-412c-a855-5686316b2e79" providerId="ADAL" clId="{CFD5E45A-4F87-4293-953C-170F4DA7FECF}" dt="2025-01-29T12:48:35.215" v="2788" actId="20577"/>
        <pc:sldMkLst>
          <pc:docMk/>
          <pc:sldMk cId="3207329487" sldId="279"/>
        </pc:sldMkLst>
        <pc:spChg chg="mod">
          <ac:chgData name="Robert Dickinson" userId="4a140171-4b8e-412c-a855-5686316b2e79" providerId="ADAL" clId="{CFD5E45A-4F87-4293-953C-170F4DA7FECF}" dt="2025-01-28T17:29:16.895" v="2341" actId="20577"/>
          <ac:spMkLst>
            <pc:docMk/>
            <pc:sldMk cId="3207329487" sldId="279"/>
            <ac:spMk id="2" creationId="{07EA7BA0-5156-5C8B-A04D-2E268BFA987A}"/>
          </ac:spMkLst>
        </pc:spChg>
        <pc:spChg chg="mod">
          <ac:chgData name="Robert Dickinson" userId="4a140171-4b8e-412c-a855-5686316b2e79" providerId="ADAL" clId="{CFD5E45A-4F87-4293-953C-170F4DA7FECF}" dt="2025-01-29T12:48:35.215" v="2788" actId="20577"/>
          <ac:spMkLst>
            <pc:docMk/>
            <pc:sldMk cId="3207329487" sldId="279"/>
            <ac:spMk id="5" creationId="{7D011B92-2A2A-EB8D-12D9-6E5DC77BDCA3}"/>
          </ac:spMkLst>
        </pc:spChg>
        <pc:picChg chg="add mod">
          <ac:chgData name="Robert Dickinson" userId="4a140171-4b8e-412c-a855-5686316b2e79" providerId="ADAL" clId="{CFD5E45A-4F87-4293-953C-170F4DA7FECF}" dt="2025-01-29T12:42:44.053" v="2652" actId="1076"/>
          <ac:picMkLst>
            <pc:docMk/>
            <pc:sldMk cId="3207329487" sldId="279"/>
            <ac:picMk id="6" creationId="{D4F8B101-79AF-3022-A94A-2790D949A99C}"/>
          </ac:picMkLst>
        </pc:picChg>
      </pc:sldChg>
      <pc:sldChg chg="addSp delSp modSp add mod">
        <pc:chgData name="Robert Dickinson" userId="4a140171-4b8e-412c-a855-5686316b2e79" providerId="ADAL" clId="{CFD5E45A-4F87-4293-953C-170F4DA7FECF}" dt="2025-01-28T17:27:32.182" v="2325" actId="20577"/>
        <pc:sldMkLst>
          <pc:docMk/>
          <pc:sldMk cId="3759939548" sldId="280"/>
        </pc:sldMkLst>
        <pc:spChg chg="mod">
          <ac:chgData name="Robert Dickinson" userId="4a140171-4b8e-412c-a855-5686316b2e79" providerId="ADAL" clId="{CFD5E45A-4F87-4293-953C-170F4DA7FECF}" dt="2025-01-28T14:15:00.263" v="1921" actId="20577"/>
          <ac:spMkLst>
            <pc:docMk/>
            <pc:sldMk cId="3759939548" sldId="280"/>
            <ac:spMk id="2" creationId="{A235E0FA-395B-A2C6-2753-036C48A5AD18}"/>
          </ac:spMkLst>
        </pc:spChg>
        <pc:spChg chg="mod">
          <ac:chgData name="Robert Dickinson" userId="4a140171-4b8e-412c-a855-5686316b2e79" providerId="ADAL" clId="{CFD5E45A-4F87-4293-953C-170F4DA7FECF}" dt="2025-01-28T17:27:32.182" v="2325" actId="20577"/>
          <ac:spMkLst>
            <pc:docMk/>
            <pc:sldMk cId="3759939548" sldId="280"/>
            <ac:spMk id="5" creationId="{4D113868-5FBC-14B7-D2ED-8D9923BB8705}"/>
          </ac:spMkLst>
        </pc:spChg>
        <pc:picChg chg="add del mod">
          <ac:chgData name="Robert Dickinson" userId="4a140171-4b8e-412c-a855-5686316b2e79" providerId="ADAL" clId="{CFD5E45A-4F87-4293-953C-170F4DA7FECF}" dt="2025-01-28T14:13:13.003" v="1876" actId="478"/>
          <ac:picMkLst>
            <pc:docMk/>
            <pc:sldMk cId="3759939548" sldId="280"/>
            <ac:picMk id="6" creationId="{B62FA3E5-A632-19EE-73E2-72CEE055818F}"/>
          </ac:picMkLst>
        </pc:picChg>
        <pc:picChg chg="add mod">
          <ac:chgData name="Robert Dickinson" userId="4a140171-4b8e-412c-a855-5686316b2e79" providerId="ADAL" clId="{CFD5E45A-4F87-4293-953C-170F4DA7FECF}" dt="2025-01-28T14:14:17.354" v="1880" actId="14100"/>
          <ac:picMkLst>
            <pc:docMk/>
            <pc:sldMk cId="3759939548" sldId="280"/>
            <ac:picMk id="10" creationId="{A80BF5DD-566A-A413-E2A6-5A85D35EEA2F}"/>
          </ac:picMkLst>
        </pc:picChg>
      </pc:sldChg>
      <pc:sldChg chg="addSp delSp modSp add mod">
        <pc:chgData name="Robert Dickinson" userId="4a140171-4b8e-412c-a855-5686316b2e79" providerId="ADAL" clId="{CFD5E45A-4F87-4293-953C-170F4DA7FECF}" dt="2025-01-28T14:11:18.944" v="1873" actId="1076"/>
        <pc:sldMkLst>
          <pc:docMk/>
          <pc:sldMk cId="2415653749" sldId="281"/>
        </pc:sldMkLst>
        <pc:spChg chg="mod">
          <ac:chgData name="Robert Dickinson" userId="4a140171-4b8e-412c-a855-5686316b2e79" providerId="ADAL" clId="{CFD5E45A-4F87-4293-953C-170F4DA7FECF}" dt="2025-01-28T13:54:20.816" v="1864" actId="6549"/>
          <ac:spMkLst>
            <pc:docMk/>
            <pc:sldMk cId="2415653749" sldId="281"/>
            <ac:spMk id="2" creationId="{6258E8FA-B3B6-940F-B503-DB2F3CD44FEF}"/>
          </ac:spMkLst>
        </pc:spChg>
        <pc:spChg chg="del">
          <ac:chgData name="Robert Dickinson" userId="4a140171-4b8e-412c-a855-5686316b2e79" providerId="ADAL" clId="{CFD5E45A-4F87-4293-953C-170F4DA7FECF}" dt="2025-01-28T14:10:50.792" v="1866" actId="478"/>
          <ac:spMkLst>
            <pc:docMk/>
            <pc:sldMk cId="2415653749" sldId="281"/>
            <ac:spMk id="5" creationId="{5B21D35F-716A-F36B-ED0C-B69A7DFA76EE}"/>
          </ac:spMkLst>
        </pc:spChg>
        <pc:spChg chg="add">
          <ac:chgData name="Robert Dickinson" userId="4a140171-4b8e-412c-a855-5686316b2e79" providerId="ADAL" clId="{CFD5E45A-4F87-4293-953C-170F4DA7FECF}" dt="2025-01-28T13:57:31.801" v="1865"/>
          <ac:spMkLst>
            <pc:docMk/>
            <pc:sldMk cId="2415653749" sldId="281"/>
            <ac:spMk id="8" creationId="{D0B53160-1202-52D5-92F4-DE78F750D6E7}"/>
          </ac:spMkLst>
        </pc:spChg>
        <pc:picChg chg="add mod">
          <ac:chgData name="Robert Dickinson" userId="4a140171-4b8e-412c-a855-5686316b2e79" providerId="ADAL" clId="{CFD5E45A-4F87-4293-953C-170F4DA7FECF}" dt="2025-01-28T14:11:14.679" v="1872" actId="1076"/>
          <ac:picMkLst>
            <pc:docMk/>
            <pc:sldMk cId="2415653749" sldId="281"/>
            <ac:picMk id="6" creationId="{2A41103E-88FC-A968-1AF4-EDC36255F62B}"/>
          </ac:picMkLst>
        </pc:picChg>
        <pc:picChg chg="add mod">
          <ac:chgData name="Robert Dickinson" userId="4a140171-4b8e-412c-a855-5686316b2e79" providerId="ADAL" clId="{CFD5E45A-4F87-4293-953C-170F4DA7FECF}" dt="2025-01-28T14:11:18.944" v="1873" actId="1076"/>
          <ac:picMkLst>
            <pc:docMk/>
            <pc:sldMk cId="2415653749" sldId="281"/>
            <ac:picMk id="11" creationId="{15C293FE-DF27-24E7-3BD1-4DF949FB269B}"/>
          </ac:picMkLst>
        </pc:picChg>
        <pc:picChg chg="add">
          <ac:chgData name="Robert Dickinson" userId="4a140171-4b8e-412c-a855-5686316b2e79" providerId="ADAL" clId="{CFD5E45A-4F87-4293-953C-170F4DA7FECF}" dt="2025-01-28T13:57:31.801" v="1865"/>
          <ac:picMkLst>
            <pc:docMk/>
            <pc:sldMk cId="2415653749" sldId="281"/>
            <ac:picMk id="2050" creationId="{B0389EED-1BF6-DD30-0CB7-1983F1D008BA}"/>
          </ac:picMkLst>
        </pc:picChg>
        <pc:picChg chg="add">
          <ac:chgData name="Robert Dickinson" userId="4a140171-4b8e-412c-a855-5686316b2e79" providerId="ADAL" clId="{CFD5E45A-4F87-4293-953C-170F4DA7FECF}" dt="2025-01-28T13:57:31.801" v="1865"/>
          <ac:picMkLst>
            <pc:docMk/>
            <pc:sldMk cId="2415653749" sldId="281"/>
            <ac:picMk id="2051" creationId="{16EDDECE-CAFE-1E53-651E-3479181E365F}"/>
          </ac:picMkLst>
        </pc:picChg>
      </pc:sldChg>
      <pc:sldChg chg="addSp modSp add mod">
        <pc:chgData name="Robert Dickinson" userId="4a140171-4b8e-412c-a855-5686316b2e79" providerId="ADAL" clId="{CFD5E45A-4F87-4293-953C-170F4DA7FECF}" dt="2025-01-29T12:58:32.998" v="3054" actId="113"/>
        <pc:sldMkLst>
          <pc:docMk/>
          <pc:sldMk cId="995664651" sldId="282"/>
        </pc:sldMkLst>
        <pc:spChg chg="mod">
          <ac:chgData name="Robert Dickinson" userId="4a140171-4b8e-412c-a855-5686316b2e79" providerId="ADAL" clId="{CFD5E45A-4F87-4293-953C-170F4DA7FECF}" dt="2025-01-29T12:49:28.565" v="2860" actId="20577"/>
          <ac:spMkLst>
            <pc:docMk/>
            <pc:sldMk cId="995664651" sldId="282"/>
            <ac:spMk id="2" creationId="{D8B84EC9-9889-33CB-A1D8-94084F468B7A}"/>
          </ac:spMkLst>
        </pc:spChg>
        <pc:spChg chg="mod">
          <ac:chgData name="Robert Dickinson" userId="4a140171-4b8e-412c-a855-5686316b2e79" providerId="ADAL" clId="{CFD5E45A-4F87-4293-953C-170F4DA7FECF}" dt="2025-01-29T12:58:32.998" v="3054" actId="113"/>
          <ac:spMkLst>
            <pc:docMk/>
            <pc:sldMk cId="995664651" sldId="282"/>
            <ac:spMk id="5" creationId="{C877B782-3CA8-B2CD-F65C-E8FFCE38CF78}"/>
          </ac:spMkLst>
        </pc:spChg>
        <pc:picChg chg="add mod">
          <ac:chgData name="Robert Dickinson" userId="4a140171-4b8e-412c-a855-5686316b2e79" providerId="ADAL" clId="{CFD5E45A-4F87-4293-953C-170F4DA7FECF}" dt="2025-01-28T10:17:29.989" v="1497" actId="1076"/>
          <ac:picMkLst>
            <pc:docMk/>
            <pc:sldMk cId="995664651" sldId="282"/>
            <ac:picMk id="6" creationId="{D9EBC3CE-5A46-5923-3D0F-92710AEDAF42}"/>
          </ac:picMkLst>
        </pc:picChg>
      </pc:sldChg>
      <pc:sldChg chg="addSp delSp modSp add mod">
        <pc:chgData name="Robert Dickinson" userId="4a140171-4b8e-412c-a855-5686316b2e79" providerId="ADAL" clId="{CFD5E45A-4F87-4293-953C-170F4DA7FECF}" dt="2025-01-28T11:03:09.903" v="1837" actId="20577"/>
        <pc:sldMkLst>
          <pc:docMk/>
          <pc:sldMk cId="4257119066" sldId="283"/>
        </pc:sldMkLst>
        <pc:spChg chg="mod">
          <ac:chgData name="Robert Dickinson" userId="4a140171-4b8e-412c-a855-5686316b2e79" providerId="ADAL" clId="{CFD5E45A-4F87-4293-953C-170F4DA7FECF}" dt="2025-01-28T11:03:09.903" v="1837" actId="20577"/>
          <ac:spMkLst>
            <pc:docMk/>
            <pc:sldMk cId="4257119066" sldId="283"/>
            <ac:spMk id="2" creationId="{BD91356E-9263-0F33-13C4-DA55C130D943}"/>
          </ac:spMkLst>
        </pc:spChg>
        <pc:spChg chg="del mod">
          <ac:chgData name="Robert Dickinson" userId="4a140171-4b8e-412c-a855-5686316b2e79" providerId="ADAL" clId="{CFD5E45A-4F87-4293-953C-170F4DA7FECF}" dt="2025-01-28T11:02:08.094" v="1750" actId="478"/>
          <ac:spMkLst>
            <pc:docMk/>
            <pc:sldMk cId="4257119066" sldId="283"/>
            <ac:spMk id="5" creationId="{5E2C80F4-FB08-FC56-D6CA-265DB469B0C9}"/>
          </ac:spMkLst>
        </pc:spChg>
        <pc:picChg chg="add mod">
          <ac:chgData name="Robert Dickinson" userId="4a140171-4b8e-412c-a855-5686316b2e79" providerId="ADAL" clId="{CFD5E45A-4F87-4293-953C-170F4DA7FECF}" dt="2025-01-28T11:02:11.999" v="1751" actId="14100"/>
          <ac:picMkLst>
            <pc:docMk/>
            <pc:sldMk cId="4257119066" sldId="283"/>
            <ac:picMk id="6" creationId="{A75C5FCB-311C-74E4-DE35-7E5470A4A5F7}"/>
          </ac:picMkLst>
        </pc:picChg>
        <pc:picChg chg="add mod">
          <ac:chgData name="Robert Dickinson" userId="4a140171-4b8e-412c-a855-5686316b2e79" providerId="ADAL" clId="{CFD5E45A-4F87-4293-953C-170F4DA7FECF}" dt="2025-01-28T11:02:23.694" v="1755" actId="1076"/>
          <ac:picMkLst>
            <pc:docMk/>
            <pc:sldMk cId="4257119066" sldId="283"/>
            <ac:picMk id="10" creationId="{B45D3A40-DDBC-584A-B112-A752AF55200E}"/>
          </ac:picMkLst>
        </pc:picChg>
      </pc:sldChg>
      <pc:sldChg chg="addSp modSp add mod">
        <pc:chgData name="Robert Dickinson" userId="4a140171-4b8e-412c-a855-5686316b2e79" providerId="ADAL" clId="{CFD5E45A-4F87-4293-953C-170F4DA7FECF}" dt="2025-01-29T13:05:20.567" v="3109" actId="14100"/>
        <pc:sldMkLst>
          <pc:docMk/>
          <pc:sldMk cId="3093770185" sldId="284"/>
        </pc:sldMkLst>
        <pc:spChg chg="mod">
          <ac:chgData name="Robert Dickinson" userId="4a140171-4b8e-412c-a855-5686316b2e79" providerId="ADAL" clId="{CFD5E45A-4F87-4293-953C-170F4DA7FECF}" dt="2025-01-29T12:59:12.516" v="3084" actId="20577"/>
          <ac:spMkLst>
            <pc:docMk/>
            <pc:sldMk cId="3093770185" sldId="284"/>
            <ac:spMk id="2" creationId="{4276B137-07C6-9D15-4ABB-BE7C30BED7D6}"/>
          </ac:spMkLst>
        </pc:spChg>
        <pc:spChg chg="mod">
          <ac:chgData name="Robert Dickinson" userId="4a140171-4b8e-412c-a855-5686316b2e79" providerId="ADAL" clId="{CFD5E45A-4F87-4293-953C-170F4DA7FECF}" dt="2025-01-29T13:05:20.567" v="3109" actId="14100"/>
          <ac:spMkLst>
            <pc:docMk/>
            <pc:sldMk cId="3093770185" sldId="284"/>
            <ac:spMk id="5" creationId="{38606549-2BB2-0236-18DB-83AFE9995015}"/>
          </ac:spMkLst>
        </pc:spChg>
        <pc:picChg chg="add mod">
          <ac:chgData name="Robert Dickinson" userId="4a140171-4b8e-412c-a855-5686316b2e79" providerId="ADAL" clId="{CFD5E45A-4F87-4293-953C-170F4DA7FECF}" dt="2025-01-28T10:12:48.402" v="1485" actId="14100"/>
          <ac:picMkLst>
            <pc:docMk/>
            <pc:sldMk cId="3093770185" sldId="284"/>
            <ac:picMk id="6" creationId="{8EA16314-C247-60E2-8239-19E39C0DA68E}"/>
          </ac:picMkLst>
        </pc:picChg>
      </pc:sldChg>
      <pc:sldChg chg="addSp modSp add mod">
        <pc:chgData name="Robert Dickinson" userId="4a140171-4b8e-412c-a855-5686316b2e79" providerId="ADAL" clId="{CFD5E45A-4F87-4293-953C-170F4DA7FECF}" dt="2025-01-29T13:08:26.418" v="3213" actId="1076"/>
        <pc:sldMkLst>
          <pc:docMk/>
          <pc:sldMk cId="3756718118" sldId="285"/>
        </pc:sldMkLst>
        <pc:spChg chg="mod">
          <ac:chgData name="Robert Dickinson" userId="4a140171-4b8e-412c-a855-5686316b2e79" providerId="ADAL" clId="{CFD5E45A-4F87-4293-953C-170F4DA7FECF}" dt="2025-01-29T13:06:36.955" v="3195" actId="20577"/>
          <ac:spMkLst>
            <pc:docMk/>
            <pc:sldMk cId="3756718118" sldId="285"/>
            <ac:spMk id="2" creationId="{FAC4C934-35D4-E4EC-2EBD-2A433CDB43C7}"/>
          </ac:spMkLst>
        </pc:spChg>
        <pc:spChg chg="mod">
          <ac:chgData name="Robert Dickinson" userId="4a140171-4b8e-412c-a855-5686316b2e79" providerId="ADAL" clId="{CFD5E45A-4F87-4293-953C-170F4DA7FECF}" dt="2025-01-29T13:06:51.399" v="3208" actId="20577"/>
          <ac:spMkLst>
            <pc:docMk/>
            <pc:sldMk cId="3756718118" sldId="285"/>
            <ac:spMk id="5" creationId="{6C7AAC31-AB46-9464-D655-B2EE7910A54B}"/>
          </ac:spMkLst>
        </pc:spChg>
        <pc:picChg chg="add mod">
          <ac:chgData name="Robert Dickinson" userId="4a140171-4b8e-412c-a855-5686316b2e79" providerId="ADAL" clId="{CFD5E45A-4F87-4293-953C-170F4DA7FECF}" dt="2025-01-29T13:08:24.433" v="3212" actId="14100"/>
          <ac:picMkLst>
            <pc:docMk/>
            <pc:sldMk cId="3756718118" sldId="285"/>
            <ac:picMk id="6" creationId="{86CB8167-9F13-AF16-1487-82EF8829EEE0}"/>
          </ac:picMkLst>
        </pc:picChg>
        <pc:picChg chg="add mod">
          <ac:chgData name="Robert Dickinson" userId="4a140171-4b8e-412c-a855-5686316b2e79" providerId="ADAL" clId="{CFD5E45A-4F87-4293-953C-170F4DA7FECF}" dt="2025-01-29T13:08:26.418" v="3213" actId="1076"/>
          <ac:picMkLst>
            <pc:docMk/>
            <pc:sldMk cId="3756718118" sldId="285"/>
            <ac:picMk id="8" creationId="{FC3968D9-4BC7-475F-BB51-B066B7FFF8D1}"/>
          </ac:picMkLst>
        </pc:picChg>
      </pc:sldChg>
      <pc:sldChg chg="addSp modSp add mod">
        <pc:chgData name="Robert Dickinson" userId="4a140171-4b8e-412c-a855-5686316b2e79" providerId="ADAL" clId="{CFD5E45A-4F87-4293-953C-170F4DA7FECF}" dt="2025-01-29T09:46:04.931" v="2645" actId="1076"/>
        <pc:sldMkLst>
          <pc:docMk/>
          <pc:sldMk cId="578235216" sldId="286"/>
        </pc:sldMkLst>
        <pc:spChg chg="mod">
          <ac:chgData name="Robert Dickinson" userId="4a140171-4b8e-412c-a855-5686316b2e79" providerId="ADAL" clId="{CFD5E45A-4F87-4293-953C-170F4DA7FECF}" dt="2025-01-29T09:37:55.983" v="2589" actId="20577"/>
          <ac:spMkLst>
            <pc:docMk/>
            <pc:sldMk cId="578235216" sldId="286"/>
            <ac:spMk id="2" creationId="{98C413E2-0587-B854-6FE1-E95836BED72A}"/>
          </ac:spMkLst>
        </pc:spChg>
        <pc:spChg chg="add">
          <ac:chgData name="Robert Dickinson" userId="4a140171-4b8e-412c-a855-5686316b2e79" providerId="ADAL" clId="{CFD5E45A-4F87-4293-953C-170F4DA7FECF}" dt="2025-01-29T09:41:50.513" v="2594"/>
          <ac:spMkLst>
            <pc:docMk/>
            <pc:sldMk cId="578235216" sldId="286"/>
            <ac:spMk id="3" creationId="{1DE010A0-3DC3-F620-06BA-D77BD15F3D46}"/>
          </ac:spMkLst>
        </pc:spChg>
        <pc:spChg chg="mod">
          <ac:chgData name="Robert Dickinson" userId="4a140171-4b8e-412c-a855-5686316b2e79" providerId="ADAL" clId="{CFD5E45A-4F87-4293-953C-170F4DA7FECF}" dt="2025-01-29T09:45:55.217" v="2644" actId="108"/>
          <ac:spMkLst>
            <pc:docMk/>
            <pc:sldMk cId="578235216" sldId="286"/>
            <ac:spMk id="5" creationId="{BCC6C19B-ADCF-664F-2282-66C7504748C9}"/>
          </ac:spMkLst>
        </pc:spChg>
        <pc:picChg chg="add mod">
          <ac:chgData name="Robert Dickinson" userId="4a140171-4b8e-412c-a855-5686316b2e79" providerId="ADAL" clId="{CFD5E45A-4F87-4293-953C-170F4DA7FECF}" dt="2025-01-29T09:46:04.931" v="2645" actId="1076"/>
          <ac:picMkLst>
            <pc:docMk/>
            <pc:sldMk cId="578235216" sldId="286"/>
            <ac:picMk id="6" creationId="{A7FE2081-C426-05A0-44F0-6DB230A78096}"/>
          </ac:picMkLst>
        </pc:picChg>
      </pc:sldChg>
      <pc:sldChg chg="addSp modSp add mod">
        <pc:chgData name="Robert Dickinson" userId="4a140171-4b8e-412c-a855-5686316b2e79" providerId="ADAL" clId="{CFD5E45A-4F87-4293-953C-170F4DA7FECF}" dt="2025-01-29T14:31:42.766" v="3674" actId="20577"/>
        <pc:sldMkLst>
          <pc:docMk/>
          <pc:sldMk cId="1581991085" sldId="287"/>
        </pc:sldMkLst>
        <pc:spChg chg="mod">
          <ac:chgData name="Robert Dickinson" userId="4a140171-4b8e-412c-a855-5686316b2e79" providerId="ADAL" clId="{CFD5E45A-4F87-4293-953C-170F4DA7FECF}" dt="2025-01-29T14:31:16.195" v="3630" actId="20577"/>
          <ac:spMkLst>
            <pc:docMk/>
            <pc:sldMk cId="1581991085" sldId="287"/>
            <ac:spMk id="2" creationId="{2B9209A4-FBB9-7E00-7E43-F81AFBAFDD9B}"/>
          </ac:spMkLst>
        </pc:spChg>
        <pc:spChg chg="mod">
          <ac:chgData name="Robert Dickinson" userId="4a140171-4b8e-412c-a855-5686316b2e79" providerId="ADAL" clId="{CFD5E45A-4F87-4293-953C-170F4DA7FECF}" dt="2025-01-29T14:31:42.766" v="3674" actId="20577"/>
          <ac:spMkLst>
            <pc:docMk/>
            <pc:sldMk cId="1581991085" sldId="287"/>
            <ac:spMk id="5" creationId="{6236E0CD-4A65-5B22-E3A8-D2CAAA8D9721}"/>
          </ac:spMkLst>
        </pc:spChg>
        <pc:picChg chg="add mod">
          <ac:chgData name="Robert Dickinson" userId="4a140171-4b8e-412c-a855-5686316b2e79" providerId="ADAL" clId="{CFD5E45A-4F87-4293-953C-170F4DA7FECF}" dt="2025-01-29T14:31:23.134" v="3631" actId="1076"/>
          <ac:picMkLst>
            <pc:docMk/>
            <pc:sldMk cId="1581991085" sldId="287"/>
            <ac:picMk id="6" creationId="{0A967186-1114-D223-F316-4B702110FC02}"/>
          </ac:picMkLst>
        </pc:picChg>
      </pc:sldChg>
      <pc:sldChg chg="addSp delSp modSp add mod ord">
        <pc:chgData name="Robert Dickinson" userId="4a140171-4b8e-412c-a855-5686316b2e79" providerId="ADAL" clId="{CFD5E45A-4F87-4293-953C-170F4DA7FECF}" dt="2025-01-28T14:25:17.554" v="2114" actId="20577"/>
        <pc:sldMkLst>
          <pc:docMk/>
          <pc:sldMk cId="1663097109" sldId="288"/>
        </pc:sldMkLst>
        <pc:spChg chg="mod">
          <ac:chgData name="Robert Dickinson" userId="4a140171-4b8e-412c-a855-5686316b2e79" providerId="ADAL" clId="{CFD5E45A-4F87-4293-953C-170F4DA7FECF}" dt="2025-01-28T14:25:17.554" v="2114" actId="20577"/>
          <ac:spMkLst>
            <pc:docMk/>
            <pc:sldMk cId="1663097109" sldId="288"/>
            <ac:spMk id="2" creationId="{A2641533-3262-D8D4-F2E5-6622A339D163}"/>
          </ac:spMkLst>
        </pc:spChg>
        <pc:spChg chg="del mod">
          <ac:chgData name="Robert Dickinson" userId="4a140171-4b8e-412c-a855-5686316b2e79" providerId="ADAL" clId="{CFD5E45A-4F87-4293-953C-170F4DA7FECF}" dt="2025-01-28T10:37:09.363" v="1644" actId="478"/>
          <ac:spMkLst>
            <pc:docMk/>
            <pc:sldMk cId="1663097109" sldId="288"/>
            <ac:spMk id="5" creationId="{F9D7DCBE-DD59-43B1-92DA-E1D965BB1787}"/>
          </ac:spMkLst>
        </pc:spChg>
        <pc:spChg chg="add">
          <ac:chgData name="Robert Dickinson" userId="4a140171-4b8e-412c-a855-5686316b2e79" providerId="ADAL" clId="{CFD5E45A-4F87-4293-953C-170F4DA7FECF}" dt="2025-01-28T10:34:01.970" v="1643"/>
          <ac:spMkLst>
            <pc:docMk/>
            <pc:sldMk cId="1663097109" sldId="288"/>
            <ac:spMk id="8" creationId="{EB17F723-E1C1-277D-2A96-03B514B34EA2}"/>
          </ac:spMkLst>
        </pc:spChg>
        <pc:picChg chg="add del mod">
          <ac:chgData name="Robert Dickinson" userId="4a140171-4b8e-412c-a855-5686316b2e79" providerId="ADAL" clId="{CFD5E45A-4F87-4293-953C-170F4DA7FECF}" dt="2025-01-28T10:39:41.310" v="1652" actId="478"/>
          <ac:picMkLst>
            <pc:docMk/>
            <pc:sldMk cId="1663097109" sldId="288"/>
            <ac:picMk id="6" creationId="{3388848A-EE66-9BD5-FAF0-078EBF671B0D}"/>
          </ac:picMkLst>
        </pc:picChg>
        <pc:picChg chg="add mod">
          <ac:chgData name="Robert Dickinson" userId="4a140171-4b8e-412c-a855-5686316b2e79" providerId="ADAL" clId="{CFD5E45A-4F87-4293-953C-170F4DA7FECF}" dt="2025-01-28T10:40:18.557" v="1659" actId="14100"/>
          <ac:picMkLst>
            <pc:docMk/>
            <pc:sldMk cId="1663097109" sldId="288"/>
            <ac:picMk id="11" creationId="{E6B053F6-969D-D85F-8538-2F15973ABC04}"/>
          </ac:picMkLst>
        </pc:picChg>
        <pc:picChg chg="add mod ord">
          <ac:chgData name="Robert Dickinson" userId="4a140171-4b8e-412c-a855-5686316b2e79" providerId="ADAL" clId="{CFD5E45A-4F87-4293-953C-170F4DA7FECF}" dt="2025-01-28T10:40:05.210" v="1658" actId="167"/>
          <ac:picMkLst>
            <pc:docMk/>
            <pc:sldMk cId="1663097109" sldId="288"/>
            <ac:picMk id="13" creationId="{31DAD5E6-8B0F-3EDF-DB86-A809ECE03B2D}"/>
          </ac:picMkLst>
        </pc:picChg>
        <pc:picChg chg="add">
          <ac:chgData name="Robert Dickinson" userId="4a140171-4b8e-412c-a855-5686316b2e79" providerId="ADAL" clId="{CFD5E45A-4F87-4293-953C-170F4DA7FECF}" dt="2025-01-28T10:34:01.970" v="1643"/>
          <ac:picMkLst>
            <pc:docMk/>
            <pc:sldMk cId="1663097109" sldId="288"/>
            <ac:picMk id="1026" creationId="{D219EA93-CC9E-EB80-4599-305411427831}"/>
          </ac:picMkLst>
        </pc:picChg>
        <pc:picChg chg="add">
          <ac:chgData name="Robert Dickinson" userId="4a140171-4b8e-412c-a855-5686316b2e79" providerId="ADAL" clId="{CFD5E45A-4F87-4293-953C-170F4DA7FECF}" dt="2025-01-28T10:34:01.970" v="1643"/>
          <ac:picMkLst>
            <pc:docMk/>
            <pc:sldMk cId="1663097109" sldId="288"/>
            <ac:picMk id="1027" creationId="{C20BA2D3-C9ED-334D-9613-3516CDC42FB1}"/>
          </ac:picMkLst>
        </pc:picChg>
        <pc:picChg chg="add">
          <ac:chgData name="Robert Dickinson" userId="4a140171-4b8e-412c-a855-5686316b2e79" providerId="ADAL" clId="{CFD5E45A-4F87-4293-953C-170F4DA7FECF}" dt="2025-01-28T10:34:01.970" v="1643"/>
          <ac:picMkLst>
            <pc:docMk/>
            <pc:sldMk cId="1663097109" sldId="288"/>
            <ac:picMk id="1028" creationId="{F2F193C1-C4CD-4280-BA7A-8AF734691642}"/>
          </ac:picMkLst>
        </pc:picChg>
        <pc:picChg chg="add">
          <ac:chgData name="Robert Dickinson" userId="4a140171-4b8e-412c-a855-5686316b2e79" providerId="ADAL" clId="{CFD5E45A-4F87-4293-953C-170F4DA7FECF}" dt="2025-01-28T10:34:01.970" v="1643"/>
          <ac:picMkLst>
            <pc:docMk/>
            <pc:sldMk cId="1663097109" sldId="288"/>
            <ac:picMk id="1029" creationId="{97DEA498-745C-B8FE-1186-B906AD171BE7}"/>
          </ac:picMkLst>
        </pc:picChg>
        <pc:picChg chg="add">
          <ac:chgData name="Robert Dickinson" userId="4a140171-4b8e-412c-a855-5686316b2e79" providerId="ADAL" clId="{CFD5E45A-4F87-4293-953C-170F4DA7FECF}" dt="2025-01-28T10:34:01.970" v="1643"/>
          <ac:picMkLst>
            <pc:docMk/>
            <pc:sldMk cId="1663097109" sldId="288"/>
            <ac:picMk id="1030" creationId="{6DDEE81F-C198-1825-BE82-BC3F1C5FA9DD}"/>
          </ac:picMkLst>
        </pc:picChg>
        <pc:picChg chg="add">
          <ac:chgData name="Robert Dickinson" userId="4a140171-4b8e-412c-a855-5686316b2e79" providerId="ADAL" clId="{CFD5E45A-4F87-4293-953C-170F4DA7FECF}" dt="2025-01-28T10:34:01.970" v="1643"/>
          <ac:picMkLst>
            <pc:docMk/>
            <pc:sldMk cId="1663097109" sldId="288"/>
            <ac:picMk id="1031" creationId="{3A4F4B2E-C293-3B35-ACD4-CBA95E64357B}"/>
          </ac:picMkLst>
        </pc:picChg>
        <pc:picChg chg="add">
          <ac:chgData name="Robert Dickinson" userId="4a140171-4b8e-412c-a855-5686316b2e79" providerId="ADAL" clId="{CFD5E45A-4F87-4293-953C-170F4DA7FECF}" dt="2025-01-28T10:34:01.970" v="1643"/>
          <ac:picMkLst>
            <pc:docMk/>
            <pc:sldMk cId="1663097109" sldId="288"/>
            <ac:picMk id="1032" creationId="{10B940CC-0691-309D-CC48-B86C80FFF5E3}"/>
          </ac:picMkLst>
        </pc:picChg>
        <pc:picChg chg="add">
          <ac:chgData name="Robert Dickinson" userId="4a140171-4b8e-412c-a855-5686316b2e79" providerId="ADAL" clId="{CFD5E45A-4F87-4293-953C-170F4DA7FECF}" dt="2025-01-28T10:34:01.970" v="1643"/>
          <ac:picMkLst>
            <pc:docMk/>
            <pc:sldMk cId="1663097109" sldId="288"/>
            <ac:picMk id="1033" creationId="{7418EC6A-93EA-D10E-E75A-E5E8B6318500}"/>
          </ac:picMkLst>
        </pc:picChg>
      </pc:sldChg>
      <pc:sldChg chg="addSp modSp add mod ord">
        <pc:chgData name="Robert Dickinson" userId="4a140171-4b8e-412c-a855-5686316b2e79" providerId="ADAL" clId="{CFD5E45A-4F87-4293-953C-170F4DA7FECF}" dt="2025-01-28T14:18:31.719" v="2086"/>
        <pc:sldMkLst>
          <pc:docMk/>
          <pc:sldMk cId="1473999228" sldId="289"/>
        </pc:sldMkLst>
        <pc:spChg chg="mod">
          <ac:chgData name="Robert Dickinson" userId="4a140171-4b8e-412c-a855-5686316b2e79" providerId="ADAL" clId="{CFD5E45A-4F87-4293-953C-170F4DA7FECF}" dt="2025-01-28T10:51:45.840" v="1727" actId="20577"/>
          <ac:spMkLst>
            <pc:docMk/>
            <pc:sldMk cId="1473999228" sldId="289"/>
            <ac:spMk id="2" creationId="{16B2DC4C-7B63-41D9-CA4F-EA11788A577B}"/>
          </ac:spMkLst>
        </pc:spChg>
        <pc:spChg chg="mod">
          <ac:chgData name="Robert Dickinson" userId="4a140171-4b8e-412c-a855-5686316b2e79" providerId="ADAL" clId="{CFD5E45A-4F87-4293-953C-170F4DA7FECF}" dt="2025-01-28T10:56:31.876" v="1749" actId="20577"/>
          <ac:spMkLst>
            <pc:docMk/>
            <pc:sldMk cId="1473999228" sldId="289"/>
            <ac:spMk id="5" creationId="{1988006F-10CD-49CA-2738-3109AC812B30}"/>
          </ac:spMkLst>
        </pc:spChg>
        <pc:picChg chg="add mod">
          <ac:chgData name="Robert Dickinson" userId="4a140171-4b8e-412c-a855-5686316b2e79" providerId="ADAL" clId="{CFD5E45A-4F87-4293-953C-170F4DA7FECF}" dt="2025-01-28T10:26:55.462" v="1540" actId="14100"/>
          <ac:picMkLst>
            <pc:docMk/>
            <pc:sldMk cId="1473999228" sldId="289"/>
            <ac:picMk id="12" creationId="{4BB1B250-CE21-7572-F33F-6C88CBC188E6}"/>
          </ac:picMkLst>
        </pc:picChg>
      </pc:sldChg>
      <pc:sldChg chg="addSp modSp add del mod">
        <pc:chgData name="Robert Dickinson" userId="4a140171-4b8e-412c-a855-5686316b2e79" providerId="ADAL" clId="{CFD5E45A-4F87-4293-953C-170F4DA7FECF}" dt="2025-01-29T13:49:09.970" v="3214" actId="2696"/>
        <pc:sldMkLst>
          <pc:docMk/>
          <pc:sldMk cId="115976835" sldId="290"/>
        </pc:sldMkLst>
        <pc:picChg chg="add mod">
          <ac:chgData name="Robert Dickinson" userId="4a140171-4b8e-412c-a855-5686316b2e79" providerId="ADAL" clId="{CFD5E45A-4F87-4293-953C-170F4DA7FECF}" dt="2025-01-28T09:29:09.406" v="1463" actId="14100"/>
          <ac:picMkLst>
            <pc:docMk/>
            <pc:sldMk cId="115976835" sldId="290"/>
            <ac:picMk id="6" creationId="{8136B5A9-B5E8-1ABD-3383-07C93B1E3B16}"/>
          </ac:picMkLst>
        </pc:picChg>
      </pc:sldChg>
      <pc:sldChg chg="modSp add mod ord">
        <pc:chgData name="Robert Dickinson" userId="4a140171-4b8e-412c-a855-5686316b2e79" providerId="ADAL" clId="{CFD5E45A-4F87-4293-953C-170F4DA7FECF}" dt="2025-01-29T13:52:37.322" v="3316" actId="20577"/>
        <pc:sldMkLst>
          <pc:docMk/>
          <pc:sldMk cId="4043923308" sldId="291"/>
        </pc:sldMkLst>
        <pc:spChg chg="mod">
          <ac:chgData name="Robert Dickinson" userId="4a140171-4b8e-412c-a855-5686316b2e79" providerId="ADAL" clId="{CFD5E45A-4F87-4293-953C-170F4DA7FECF}" dt="2025-01-29T13:52:37.322" v="3316" actId="20577"/>
          <ac:spMkLst>
            <pc:docMk/>
            <pc:sldMk cId="4043923308" sldId="291"/>
            <ac:spMk id="2" creationId="{F0CFFD9A-20D0-F3E6-EDD7-D1F9BC950E87}"/>
          </ac:spMkLst>
        </pc:spChg>
        <pc:spChg chg="mod">
          <ac:chgData name="Robert Dickinson" userId="4a140171-4b8e-412c-a855-5686316b2e79" providerId="ADAL" clId="{CFD5E45A-4F87-4293-953C-170F4DA7FECF}" dt="2025-01-28T10:19:36.135" v="1514" actId="1076"/>
          <ac:spMkLst>
            <pc:docMk/>
            <pc:sldMk cId="4043923308" sldId="291"/>
            <ac:spMk id="5" creationId="{7D98466E-378A-F95C-075D-526431EC17CF}"/>
          </ac:spMkLst>
        </pc:spChg>
        <pc:picChg chg="mod">
          <ac:chgData name="Robert Dickinson" userId="4a140171-4b8e-412c-a855-5686316b2e79" providerId="ADAL" clId="{CFD5E45A-4F87-4293-953C-170F4DA7FECF}" dt="2025-01-28T10:19:26.161" v="1512" actId="14100"/>
          <ac:picMkLst>
            <pc:docMk/>
            <pc:sldMk cId="4043923308" sldId="291"/>
            <ac:picMk id="6" creationId="{85A2B5FE-0748-F87E-61EC-036AF41E1329}"/>
          </ac:picMkLst>
        </pc:picChg>
      </pc:sldChg>
      <pc:sldChg chg="addSp delSp modSp add mod">
        <pc:chgData name="Robert Dickinson" userId="4a140171-4b8e-412c-a855-5686316b2e79" providerId="ADAL" clId="{CFD5E45A-4F87-4293-953C-170F4DA7FECF}" dt="2025-01-29T14:20:02.109" v="3419" actId="1076"/>
        <pc:sldMkLst>
          <pc:docMk/>
          <pc:sldMk cId="1182246809" sldId="292"/>
        </pc:sldMkLst>
        <pc:spChg chg="mod">
          <ac:chgData name="Robert Dickinson" userId="4a140171-4b8e-412c-a855-5686316b2e79" providerId="ADAL" clId="{CFD5E45A-4F87-4293-953C-170F4DA7FECF}" dt="2025-01-28T23:23:46.580" v="2417" actId="20577"/>
          <ac:spMkLst>
            <pc:docMk/>
            <pc:sldMk cId="1182246809" sldId="292"/>
            <ac:spMk id="2" creationId="{5B5A142F-2377-327E-116A-A134C75BC045}"/>
          </ac:spMkLst>
        </pc:spChg>
        <pc:spChg chg="del">
          <ac:chgData name="Robert Dickinson" userId="4a140171-4b8e-412c-a855-5686316b2e79" providerId="ADAL" clId="{CFD5E45A-4F87-4293-953C-170F4DA7FECF}" dt="2025-01-28T23:23:25.317" v="2385" actId="478"/>
          <ac:spMkLst>
            <pc:docMk/>
            <pc:sldMk cId="1182246809" sldId="292"/>
            <ac:spMk id="5" creationId="{5381AE75-880E-AB7D-3D20-EDC1A2F53AD3}"/>
          </ac:spMkLst>
        </pc:spChg>
        <pc:picChg chg="del">
          <ac:chgData name="Robert Dickinson" userId="4a140171-4b8e-412c-a855-5686316b2e79" providerId="ADAL" clId="{CFD5E45A-4F87-4293-953C-170F4DA7FECF}" dt="2025-01-28T23:23:21.720" v="2384" actId="478"/>
          <ac:picMkLst>
            <pc:docMk/>
            <pc:sldMk cId="1182246809" sldId="292"/>
            <ac:picMk id="6" creationId="{2A7FB67F-EC22-C284-D098-32A2B8D244B9}"/>
          </ac:picMkLst>
        </pc:picChg>
        <pc:picChg chg="add mod">
          <ac:chgData name="Robert Dickinson" userId="4a140171-4b8e-412c-a855-5686316b2e79" providerId="ADAL" clId="{CFD5E45A-4F87-4293-953C-170F4DA7FECF}" dt="2025-01-29T14:20:02.109" v="3419" actId="1076"/>
          <ac:picMkLst>
            <pc:docMk/>
            <pc:sldMk cId="1182246809" sldId="292"/>
            <ac:picMk id="8" creationId="{F89FED96-932E-0E26-7A81-8AD5BDAD31F4}"/>
          </ac:picMkLst>
        </pc:picChg>
      </pc:sldChg>
      <pc:sldChg chg="addSp delSp modSp add mod">
        <pc:chgData name="Robert Dickinson" userId="4a140171-4b8e-412c-a855-5686316b2e79" providerId="ADAL" clId="{CFD5E45A-4F87-4293-953C-170F4DA7FECF}" dt="2025-01-29T00:22:25.972" v="2465" actId="14100"/>
        <pc:sldMkLst>
          <pc:docMk/>
          <pc:sldMk cId="427890971" sldId="293"/>
        </pc:sldMkLst>
        <pc:spChg chg="mod">
          <ac:chgData name="Robert Dickinson" userId="4a140171-4b8e-412c-a855-5686316b2e79" providerId="ADAL" clId="{CFD5E45A-4F87-4293-953C-170F4DA7FECF}" dt="2025-01-28T23:24:06.974" v="2422" actId="20577"/>
          <ac:spMkLst>
            <pc:docMk/>
            <pc:sldMk cId="427890971" sldId="293"/>
            <ac:spMk id="2" creationId="{F96CD131-19CE-3110-C494-02F0522613A5}"/>
          </ac:spMkLst>
        </pc:spChg>
        <pc:spChg chg="add del">
          <ac:chgData name="Robert Dickinson" userId="4a140171-4b8e-412c-a855-5686316b2e79" providerId="ADAL" clId="{CFD5E45A-4F87-4293-953C-170F4DA7FECF}" dt="2025-01-29T00:22:11.994" v="2462" actId="478"/>
          <ac:spMkLst>
            <pc:docMk/>
            <pc:sldMk cId="427890971" sldId="293"/>
            <ac:spMk id="5" creationId="{E609414D-44DE-664C-F7A6-BF9297763307}"/>
          </ac:spMkLst>
        </pc:spChg>
        <pc:picChg chg="add mod">
          <ac:chgData name="Robert Dickinson" userId="4a140171-4b8e-412c-a855-5686316b2e79" providerId="ADAL" clId="{CFD5E45A-4F87-4293-953C-170F4DA7FECF}" dt="2025-01-29T00:22:25.972" v="2465" actId="14100"/>
          <ac:picMkLst>
            <pc:docMk/>
            <pc:sldMk cId="427890971" sldId="293"/>
            <ac:picMk id="8" creationId="{5BA1A6C9-DE0E-E1C4-E3C5-7C12C2FC20E1}"/>
          </ac:picMkLst>
        </pc:picChg>
      </pc:sldChg>
      <pc:sldChg chg="addSp modSp add mod">
        <pc:chgData name="Robert Dickinson" userId="4a140171-4b8e-412c-a855-5686316b2e79" providerId="ADAL" clId="{CFD5E45A-4F87-4293-953C-170F4DA7FECF}" dt="2025-01-29T14:19:43.303" v="3416" actId="1076"/>
        <pc:sldMkLst>
          <pc:docMk/>
          <pc:sldMk cId="3241435335" sldId="294"/>
        </pc:sldMkLst>
        <pc:spChg chg="mod">
          <ac:chgData name="Robert Dickinson" userId="4a140171-4b8e-412c-a855-5686316b2e79" providerId="ADAL" clId="{CFD5E45A-4F87-4293-953C-170F4DA7FECF}" dt="2025-01-28T23:24:33.796" v="2451" actId="20577"/>
          <ac:spMkLst>
            <pc:docMk/>
            <pc:sldMk cId="3241435335" sldId="294"/>
            <ac:spMk id="2" creationId="{27B7077B-C6B9-E179-C705-9AA19DE42B3E}"/>
          </ac:spMkLst>
        </pc:spChg>
        <pc:picChg chg="add mod">
          <ac:chgData name="Robert Dickinson" userId="4a140171-4b8e-412c-a855-5686316b2e79" providerId="ADAL" clId="{CFD5E45A-4F87-4293-953C-170F4DA7FECF}" dt="2025-01-29T14:19:43.303" v="3416" actId="1076"/>
          <ac:picMkLst>
            <pc:docMk/>
            <pc:sldMk cId="3241435335" sldId="294"/>
            <ac:picMk id="5" creationId="{57313636-440E-426E-C6C1-4F266F1DF2E9}"/>
          </ac:picMkLst>
        </pc:picChg>
      </pc:sldChg>
      <pc:sldChg chg="addSp modSp add mod">
        <pc:chgData name="Robert Dickinson" userId="4a140171-4b8e-412c-a855-5686316b2e79" providerId="ADAL" clId="{CFD5E45A-4F87-4293-953C-170F4DA7FECF}" dt="2025-01-29T14:19:46.770" v="3417" actId="1076"/>
        <pc:sldMkLst>
          <pc:docMk/>
          <pc:sldMk cId="140144367" sldId="295"/>
        </pc:sldMkLst>
        <pc:spChg chg="mod">
          <ac:chgData name="Robert Dickinson" userId="4a140171-4b8e-412c-a855-5686316b2e79" providerId="ADAL" clId="{CFD5E45A-4F87-4293-953C-170F4DA7FECF}" dt="2025-01-28T23:24:26.685" v="2447" actId="20577"/>
          <ac:spMkLst>
            <pc:docMk/>
            <pc:sldMk cId="140144367" sldId="295"/>
            <ac:spMk id="2" creationId="{2DDF8F6A-9770-6039-E1F9-B99A9D1CED52}"/>
          </ac:spMkLst>
        </pc:spChg>
        <pc:picChg chg="add mod">
          <ac:chgData name="Robert Dickinson" userId="4a140171-4b8e-412c-a855-5686316b2e79" providerId="ADAL" clId="{CFD5E45A-4F87-4293-953C-170F4DA7FECF}" dt="2025-01-29T14:19:46.770" v="3417" actId="1076"/>
          <ac:picMkLst>
            <pc:docMk/>
            <pc:sldMk cId="140144367" sldId="295"/>
            <ac:picMk id="5" creationId="{831A03B9-69B1-06CB-C069-6C1C80FCC3CD}"/>
          </ac:picMkLst>
        </pc:picChg>
      </pc:sldChg>
      <pc:sldChg chg="addSp modSp add mod">
        <pc:chgData name="Robert Dickinson" userId="4a140171-4b8e-412c-a855-5686316b2e79" providerId="ADAL" clId="{CFD5E45A-4F87-4293-953C-170F4DA7FECF}" dt="2025-01-29T14:19:51.097" v="3418" actId="1076"/>
        <pc:sldMkLst>
          <pc:docMk/>
          <pc:sldMk cId="2034991013" sldId="296"/>
        </pc:sldMkLst>
        <pc:spChg chg="mod">
          <ac:chgData name="Robert Dickinson" userId="4a140171-4b8e-412c-a855-5686316b2e79" providerId="ADAL" clId="{CFD5E45A-4F87-4293-953C-170F4DA7FECF}" dt="2025-01-28T23:24:13.281" v="2423" actId="20577"/>
          <ac:spMkLst>
            <pc:docMk/>
            <pc:sldMk cId="2034991013" sldId="296"/>
            <ac:spMk id="2" creationId="{D74F53DF-5FE5-EED8-AA26-77615A97DCAF}"/>
          </ac:spMkLst>
        </pc:spChg>
        <pc:picChg chg="add mod">
          <ac:chgData name="Robert Dickinson" userId="4a140171-4b8e-412c-a855-5686316b2e79" providerId="ADAL" clId="{CFD5E45A-4F87-4293-953C-170F4DA7FECF}" dt="2025-01-29T14:19:51.097" v="3418" actId="1076"/>
          <ac:picMkLst>
            <pc:docMk/>
            <pc:sldMk cId="2034991013" sldId="296"/>
            <ac:picMk id="5" creationId="{DF84A695-D2BA-DE89-3DA4-984A23E44FCA}"/>
          </ac:picMkLst>
        </pc:picChg>
      </pc:sldChg>
      <pc:sldChg chg="addSp delSp modSp add mod">
        <pc:chgData name="Robert Dickinson" userId="4a140171-4b8e-412c-a855-5686316b2e79" providerId="ADAL" clId="{CFD5E45A-4F87-4293-953C-170F4DA7FECF}" dt="2025-01-29T01:26:41.014" v="2547" actId="1076"/>
        <pc:sldMkLst>
          <pc:docMk/>
          <pc:sldMk cId="3493964051" sldId="297"/>
        </pc:sldMkLst>
        <pc:spChg chg="mod">
          <ac:chgData name="Robert Dickinson" userId="4a140171-4b8e-412c-a855-5686316b2e79" providerId="ADAL" clId="{CFD5E45A-4F87-4293-953C-170F4DA7FECF}" dt="2025-01-28T23:24:41.859" v="2453" actId="20577"/>
          <ac:spMkLst>
            <pc:docMk/>
            <pc:sldMk cId="3493964051" sldId="297"/>
            <ac:spMk id="2" creationId="{006D0310-82B1-AE9A-AE63-565BF4A2A04A}"/>
          </ac:spMkLst>
        </pc:spChg>
        <pc:spChg chg="add mod">
          <ac:chgData name="Robert Dickinson" userId="4a140171-4b8e-412c-a855-5686316b2e79" providerId="ADAL" clId="{CFD5E45A-4F87-4293-953C-170F4DA7FECF}" dt="2025-01-29T01:22:56.743" v="2546" actId="20577"/>
          <ac:spMkLst>
            <pc:docMk/>
            <pc:sldMk cId="3493964051" sldId="297"/>
            <ac:spMk id="12" creationId="{50FDCE9B-F52A-5801-F555-E34A81979978}"/>
          </ac:spMkLst>
        </pc:spChg>
        <pc:picChg chg="add del mod">
          <ac:chgData name="Robert Dickinson" userId="4a140171-4b8e-412c-a855-5686316b2e79" providerId="ADAL" clId="{CFD5E45A-4F87-4293-953C-170F4DA7FECF}" dt="2025-01-29T01:04:42.722" v="2476" actId="478"/>
          <ac:picMkLst>
            <pc:docMk/>
            <pc:sldMk cId="3493964051" sldId="297"/>
            <ac:picMk id="5" creationId="{7CF44E0F-D9BB-5CCC-FDCB-98320FA73C62}"/>
          </ac:picMkLst>
        </pc:picChg>
        <pc:picChg chg="add del mod">
          <ac:chgData name="Robert Dickinson" userId="4a140171-4b8e-412c-a855-5686316b2e79" providerId="ADAL" clId="{CFD5E45A-4F87-4293-953C-170F4DA7FECF}" dt="2025-01-29T01:05:35.008" v="2482" actId="478"/>
          <ac:picMkLst>
            <pc:docMk/>
            <pc:sldMk cId="3493964051" sldId="297"/>
            <ac:picMk id="8" creationId="{690B8DF3-04A0-F5D2-9CEF-47318D6D5390}"/>
          </ac:picMkLst>
        </pc:picChg>
        <pc:picChg chg="add mod">
          <ac:chgData name="Robert Dickinson" userId="4a140171-4b8e-412c-a855-5686316b2e79" providerId="ADAL" clId="{CFD5E45A-4F87-4293-953C-170F4DA7FECF}" dt="2025-01-29T01:26:41.014" v="2547" actId="1076"/>
          <ac:picMkLst>
            <pc:docMk/>
            <pc:sldMk cId="3493964051" sldId="297"/>
            <ac:picMk id="11" creationId="{D510E715-8266-4388-494B-3F8B16148B5E}"/>
          </ac:picMkLst>
        </pc:picChg>
      </pc:sldChg>
      <pc:sldChg chg="addSp delSp modSp add mod">
        <pc:chgData name="Robert Dickinson" userId="4a140171-4b8e-412c-a855-5686316b2e79" providerId="ADAL" clId="{CFD5E45A-4F87-4293-953C-170F4DA7FECF}" dt="2025-01-29T14:15:41.695" v="3354"/>
        <pc:sldMkLst>
          <pc:docMk/>
          <pc:sldMk cId="1013248674" sldId="298"/>
        </pc:sldMkLst>
        <pc:spChg chg="mod">
          <ac:chgData name="Robert Dickinson" userId="4a140171-4b8e-412c-a855-5686316b2e79" providerId="ADAL" clId="{CFD5E45A-4F87-4293-953C-170F4DA7FECF}" dt="2025-01-29T14:15:41.695" v="3354"/>
          <ac:spMkLst>
            <pc:docMk/>
            <pc:sldMk cId="1013248674" sldId="298"/>
            <ac:spMk id="2" creationId="{FA0A27BB-8B77-01B3-02E4-06DF0C89E027}"/>
          </ac:spMkLst>
        </pc:spChg>
        <pc:picChg chg="add del mod">
          <ac:chgData name="Robert Dickinson" userId="4a140171-4b8e-412c-a855-5686316b2e79" providerId="ADAL" clId="{CFD5E45A-4F87-4293-953C-170F4DA7FECF}" dt="2025-01-29T14:06:29.678" v="3324" actId="478"/>
          <ac:picMkLst>
            <pc:docMk/>
            <pc:sldMk cId="1013248674" sldId="298"/>
            <ac:picMk id="6" creationId="{BC934731-97EF-E5A9-4139-762819A199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75B15-1058-4D71-85EC-F860BB8BD06E}"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59B2E-8E50-4399-A4D5-20F897AA2E15}" type="slidenum">
              <a:rPr lang="en-US" smtClean="0"/>
              <a:t>‹#›</a:t>
            </a:fld>
            <a:endParaRPr lang="en-US"/>
          </a:p>
        </p:txBody>
      </p:sp>
    </p:spTree>
    <p:extLst>
      <p:ext uri="{BB962C8B-B14F-4D97-AF65-F5344CB8AC3E}">
        <p14:creationId xmlns:p14="http://schemas.microsoft.com/office/powerpoint/2010/main" val="198651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30-minute presentation on this subject, an ideal number of slides would range from </a:t>
            </a:r>
            <a:r>
              <a:rPr lang="en-US" b="1" dirty="0"/>
              <a:t>15 to 20</a:t>
            </a:r>
            <a:r>
              <a:rPr lang="en-US" dirty="0"/>
              <a:t>, depending on the depth of content per slide and your speaking style. Here's the reasoning behind this estimate:</a:t>
            </a:r>
          </a:p>
          <a:p>
            <a:r>
              <a:rPr lang="en-US" b="1" dirty="0"/>
              <a:t>1. Factors to Consider</a:t>
            </a:r>
          </a:p>
          <a:p>
            <a:pPr>
              <a:buFont typeface="+mj-lt"/>
              <a:buAutoNum type="arabicPeriod"/>
            </a:pPr>
            <a:r>
              <a:rPr lang="en-US" b="1" dirty="0"/>
              <a:t>Speaking Pace</a:t>
            </a:r>
            <a:r>
              <a:rPr lang="en-US" dirty="0"/>
              <a:t>:</a:t>
            </a:r>
          </a:p>
          <a:p>
            <a:pPr marL="742950" lvl="1" indent="-285750">
              <a:buFont typeface="+mj-lt"/>
              <a:buAutoNum type="arabicPeriod"/>
            </a:pPr>
            <a:r>
              <a:rPr lang="en-US" dirty="0"/>
              <a:t>On average, presenters spend </a:t>
            </a:r>
            <a:r>
              <a:rPr lang="en-US" b="1" dirty="0"/>
              <a:t>1.5–2 minutes per slide</a:t>
            </a:r>
            <a:r>
              <a:rPr lang="en-US" dirty="0"/>
              <a:t>, depending on the slide complexity and their familiarity with the material.</a:t>
            </a:r>
          </a:p>
          <a:p>
            <a:pPr>
              <a:buFont typeface="+mj-lt"/>
              <a:buAutoNum type="arabicPeriod"/>
            </a:pPr>
            <a:r>
              <a:rPr lang="en-US" b="1" dirty="0"/>
              <a:t>Content Depth</a:t>
            </a:r>
            <a:r>
              <a:rPr lang="en-US" dirty="0"/>
              <a:t>:</a:t>
            </a:r>
          </a:p>
          <a:p>
            <a:pPr marL="742950" lvl="1" indent="-285750">
              <a:buFont typeface="+mj-lt"/>
              <a:buAutoNum type="arabicPeriod"/>
            </a:pPr>
            <a:r>
              <a:rPr lang="en-US" dirty="0"/>
              <a:t>Some slides, like introductory and transition slides, will only require </a:t>
            </a:r>
            <a:r>
              <a:rPr lang="en-US" b="1" dirty="0"/>
              <a:t>30 seconds to 1 minute</a:t>
            </a:r>
            <a:r>
              <a:rPr lang="en-US" dirty="0"/>
              <a:t>.</a:t>
            </a:r>
          </a:p>
          <a:p>
            <a:pPr marL="742950" lvl="1" indent="-285750">
              <a:buFont typeface="+mj-lt"/>
              <a:buAutoNum type="arabicPeriod"/>
            </a:pPr>
            <a:r>
              <a:rPr lang="en-US" dirty="0"/>
              <a:t>Code examples and technical explanations may require </a:t>
            </a:r>
            <a:r>
              <a:rPr lang="en-US" b="1" dirty="0"/>
              <a:t>2–3 minutes</a:t>
            </a:r>
            <a:r>
              <a:rPr lang="en-US" dirty="0"/>
              <a:t> per slide.</a:t>
            </a:r>
          </a:p>
          <a:p>
            <a:pPr>
              <a:buFont typeface="+mj-lt"/>
              <a:buAutoNum type="arabicPeriod"/>
            </a:pPr>
            <a:r>
              <a:rPr lang="en-US" b="1" dirty="0"/>
              <a:t>Engagement Balance</a:t>
            </a:r>
            <a:r>
              <a:rPr lang="en-US" dirty="0"/>
              <a:t>:</a:t>
            </a:r>
          </a:p>
          <a:p>
            <a:pPr marL="742950" lvl="1" indent="-285750">
              <a:buFont typeface="+mj-lt"/>
              <a:buAutoNum type="arabicPeriod"/>
            </a:pPr>
            <a:r>
              <a:rPr lang="en-US" dirty="0"/>
              <a:t>To maintain audience engagement, avoid overwhelming them with too much detail on one slide.</a:t>
            </a:r>
          </a:p>
          <a:p>
            <a:pPr marL="742950" lvl="1" indent="-285750">
              <a:buFont typeface="+mj-lt"/>
              <a:buAutoNum type="arabicPeriod"/>
            </a:pPr>
            <a:r>
              <a:rPr lang="en-US" dirty="0"/>
              <a:t>Use visuals (e.g., diagrams, graphs, timelines) to complement spoken explanations.</a:t>
            </a:r>
          </a:p>
          <a:p>
            <a:pPr>
              <a:buFont typeface="+mj-lt"/>
              <a:buAutoNum type="arabicPeriod"/>
            </a:pPr>
            <a:r>
              <a:rPr lang="en-US" b="1" dirty="0"/>
              <a:t>SWMM5 Code Examples</a:t>
            </a:r>
            <a:r>
              <a:rPr lang="en-US" dirty="0"/>
              <a:t>:</a:t>
            </a:r>
          </a:p>
          <a:p>
            <a:pPr marL="742950" lvl="1" indent="-285750">
              <a:buFont typeface="+mj-lt"/>
              <a:buAutoNum type="arabicPeriod"/>
            </a:pPr>
            <a:r>
              <a:rPr lang="en-US" dirty="0"/>
              <a:t>Code slides take slightly longer to explain and may require </a:t>
            </a:r>
            <a:r>
              <a:rPr lang="en-US" b="1" dirty="0"/>
              <a:t>highlighting specific lines</a:t>
            </a:r>
            <a:r>
              <a:rPr lang="en-US" dirty="0"/>
              <a:t> or logic. Allocate more time to these slides.</a:t>
            </a:r>
          </a:p>
          <a:p>
            <a:endParaRPr lang="en-US" dirty="0"/>
          </a:p>
        </p:txBody>
      </p:sp>
      <p:sp>
        <p:nvSpPr>
          <p:cNvPr id="4" name="Slide Number Placeholder 3"/>
          <p:cNvSpPr>
            <a:spLocks noGrp="1"/>
          </p:cNvSpPr>
          <p:nvPr>
            <p:ph type="sldNum" sz="quarter" idx="5"/>
          </p:nvPr>
        </p:nvSpPr>
        <p:spPr/>
        <p:txBody>
          <a:bodyPr/>
          <a:lstStyle/>
          <a:p>
            <a:fld id="{7C259B2E-8E50-4399-A4D5-20F897AA2E15}" type="slidenum">
              <a:rPr lang="en-US" smtClean="0"/>
              <a:t>1</a:t>
            </a:fld>
            <a:endParaRPr lang="en-US"/>
          </a:p>
        </p:txBody>
      </p:sp>
    </p:spTree>
    <p:extLst>
      <p:ext uri="{BB962C8B-B14F-4D97-AF65-F5344CB8AC3E}">
        <p14:creationId xmlns:p14="http://schemas.microsoft.com/office/powerpoint/2010/main" val="3532782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C451B-F2EE-3D11-C8AA-31321EBF8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EE5DC1-795C-9305-C96A-6C28E60B3A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4656FD-C808-F6C3-7E5B-66C82CBF89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D34358-369A-A93E-A87B-AF8F68945C56}"/>
              </a:ext>
            </a:extLst>
          </p:cNvPr>
          <p:cNvSpPr>
            <a:spLocks noGrp="1"/>
          </p:cNvSpPr>
          <p:nvPr>
            <p:ph type="sldNum" sz="quarter" idx="5"/>
          </p:nvPr>
        </p:nvSpPr>
        <p:spPr/>
        <p:txBody>
          <a:bodyPr/>
          <a:lstStyle/>
          <a:p>
            <a:fld id="{7C259B2E-8E50-4399-A4D5-20F897AA2E15}" type="slidenum">
              <a:rPr lang="en-US" smtClean="0"/>
              <a:t>10</a:t>
            </a:fld>
            <a:endParaRPr lang="en-US"/>
          </a:p>
        </p:txBody>
      </p:sp>
    </p:spTree>
    <p:extLst>
      <p:ext uri="{BB962C8B-B14F-4D97-AF65-F5344CB8AC3E}">
        <p14:creationId xmlns:p14="http://schemas.microsoft.com/office/powerpoint/2010/main" val="2309810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2339B-42F9-C5CE-C794-20890A5A4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994A5-94DA-D5C5-1D33-66ECF094F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79D32-055F-8257-7252-9A346D293FA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B9CDD04-936F-F4D7-919D-9B8A0BC3D81D}"/>
              </a:ext>
            </a:extLst>
          </p:cNvPr>
          <p:cNvSpPr>
            <a:spLocks noGrp="1"/>
          </p:cNvSpPr>
          <p:nvPr>
            <p:ph type="sldNum" sz="quarter" idx="5"/>
          </p:nvPr>
        </p:nvSpPr>
        <p:spPr/>
        <p:txBody>
          <a:bodyPr/>
          <a:lstStyle/>
          <a:p>
            <a:fld id="{7C259B2E-8E50-4399-A4D5-20F897AA2E15}" type="slidenum">
              <a:rPr lang="en-US" smtClean="0"/>
              <a:t>11</a:t>
            </a:fld>
            <a:endParaRPr lang="en-US"/>
          </a:p>
        </p:txBody>
      </p:sp>
    </p:spTree>
    <p:extLst>
      <p:ext uri="{BB962C8B-B14F-4D97-AF65-F5344CB8AC3E}">
        <p14:creationId xmlns:p14="http://schemas.microsoft.com/office/powerpoint/2010/main" val="3423916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AEEF5-DD74-CA6E-7617-24485A598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55005-CFDA-FC8E-0373-4D4DBDF51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956A2-BE16-7C6F-3C81-1D465990CD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1308D-8DEB-61EA-605D-AAA237F32C07}"/>
              </a:ext>
            </a:extLst>
          </p:cNvPr>
          <p:cNvSpPr>
            <a:spLocks noGrp="1"/>
          </p:cNvSpPr>
          <p:nvPr>
            <p:ph type="sldNum" sz="quarter" idx="5"/>
          </p:nvPr>
        </p:nvSpPr>
        <p:spPr/>
        <p:txBody>
          <a:bodyPr/>
          <a:lstStyle/>
          <a:p>
            <a:fld id="{7C259B2E-8E50-4399-A4D5-20F897AA2E15}" type="slidenum">
              <a:rPr lang="en-US" smtClean="0"/>
              <a:t>12</a:t>
            </a:fld>
            <a:endParaRPr lang="en-US"/>
          </a:p>
        </p:txBody>
      </p:sp>
    </p:spTree>
    <p:extLst>
      <p:ext uri="{BB962C8B-B14F-4D97-AF65-F5344CB8AC3E}">
        <p14:creationId xmlns:p14="http://schemas.microsoft.com/office/powerpoint/2010/main" val="433917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CAC5A-8A02-7CA1-F7E9-7129D02CC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AC6D6-44ED-C8D4-8C8B-2D3796097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5CE80-777E-DCC0-36A3-E437EAF280FB}"/>
              </a:ext>
            </a:extLst>
          </p:cNvPr>
          <p:cNvSpPr>
            <a:spLocks noGrp="1"/>
          </p:cNvSpPr>
          <p:nvPr>
            <p:ph type="body" idx="1"/>
          </p:nvPr>
        </p:nvSpPr>
        <p:spPr/>
        <p:txBody>
          <a:bodyPr/>
          <a:lstStyle/>
          <a:p>
            <a:r>
              <a:rPr lang="en-US" b="1" dirty="0"/>
              <a:t>Modernization (2000s–Present)</a:t>
            </a:r>
          </a:p>
          <a:p>
            <a:pPr>
              <a:buFont typeface="Arial" panose="020B0604020202020204" pitchFamily="34" charset="0"/>
              <a:buChar char="•"/>
            </a:pPr>
            <a:r>
              <a:rPr lang="en-US" b="1" dirty="0"/>
              <a:t>2004–2005</a:t>
            </a:r>
            <a:r>
              <a:rPr lang="en-US" dirty="0"/>
              <a:t>: </a:t>
            </a:r>
            <a:r>
              <a:rPr lang="en-US" b="1" dirty="0"/>
              <a:t>SWMM 5</a:t>
            </a:r>
            <a:r>
              <a:rPr lang="en-US" dirty="0"/>
              <a:t> was released as a complete rewrite in C/C++, led by </a:t>
            </a:r>
            <a:r>
              <a:rPr lang="en-US" b="1" dirty="0"/>
              <a:t>Lewis Rossman</a:t>
            </a:r>
            <a:r>
              <a:rPr lang="en-US" dirty="0"/>
              <a:t> (EPA) with contributions from the consulting firm </a:t>
            </a:r>
            <a:r>
              <a:rPr lang="en-US" b="1" dirty="0"/>
              <a:t>CDM Smith</a:t>
            </a:r>
            <a:r>
              <a:rPr lang="en-US" dirty="0"/>
              <a:t>. Key improvements included:</a:t>
            </a:r>
          </a:p>
          <a:p>
            <a:pPr>
              <a:buFont typeface="Arial" panose="020B0604020202020204" pitchFamily="34" charset="0"/>
              <a:buChar char="•"/>
            </a:pPr>
            <a:r>
              <a:rPr lang="en-US" dirty="0"/>
              <a:t>A user-friendly </a:t>
            </a:r>
            <a:r>
              <a:rPr lang="en-US" b="1" dirty="0"/>
              <a:t>graphical interface (GUI)</a:t>
            </a:r>
            <a:r>
              <a:rPr lang="en-US" dirty="0"/>
              <a:t>.</a:t>
            </a:r>
          </a:p>
          <a:p>
            <a:pPr>
              <a:buFont typeface="Arial" panose="020B0604020202020204" pitchFamily="34" charset="0"/>
              <a:buChar char="•"/>
            </a:pPr>
            <a:r>
              <a:rPr lang="en-US" dirty="0"/>
              <a:t>Support for </a:t>
            </a:r>
            <a:r>
              <a:rPr lang="en-US" b="1" dirty="0"/>
              <a:t>Low-Impact Development (LID)</a:t>
            </a:r>
            <a:r>
              <a:rPr lang="en-US" dirty="0"/>
              <a:t> practices (e.g., green roofs, permeable pavements).</a:t>
            </a:r>
          </a:p>
          <a:p>
            <a:pPr>
              <a:buFont typeface="Arial" panose="020B0604020202020204" pitchFamily="34" charset="0"/>
              <a:buChar char="•"/>
            </a:pPr>
            <a:r>
              <a:rPr lang="en-US" dirty="0"/>
              <a:t>Real-time control and enhanced GIS integration.</a:t>
            </a:r>
          </a:p>
          <a:p>
            <a:pPr>
              <a:buFont typeface="Arial" panose="020B0604020202020204" pitchFamily="34" charset="0"/>
              <a:buChar char="•"/>
            </a:pPr>
            <a:r>
              <a:rPr lang="en-US" b="1" dirty="0"/>
              <a:t>2008</a:t>
            </a:r>
            <a:r>
              <a:rPr lang="en-US" dirty="0"/>
              <a:t>: The </a:t>
            </a:r>
            <a:r>
              <a:rPr lang="en-US" b="1" dirty="0"/>
              <a:t>open-source release</a:t>
            </a:r>
            <a:r>
              <a:rPr lang="en-US" dirty="0"/>
              <a:t> of SWMM 5’s code spurred global collaboration, with researchers and engineers contributing extensions and updates.</a:t>
            </a:r>
          </a:p>
          <a:p>
            <a:pPr>
              <a:buFont typeface="Arial" panose="020B0604020202020204" pitchFamily="34" charset="0"/>
              <a:buChar char="•"/>
            </a:pPr>
            <a:r>
              <a:rPr lang="en-US" b="1"/>
              <a:t>2010s–Present</a:t>
            </a:r>
            <a:r>
              <a:rPr lang="en-US"/>
              <a:t>: Continuous updates added features like climate resilience modeling, advanced water quality tools, and compatibility with other software (e.g., EPA’s SUSTAIN, PCSWMM, and SWMM+).</a:t>
            </a:r>
          </a:p>
          <a:p>
            <a:endParaRPr lang="en-US"/>
          </a:p>
        </p:txBody>
      </p:sp>
      <p:sp>
        <p:nvSpPr>
          <p:cNvPr id="4" name="Slide Number Placeholder 3">
            <a:extLst>
              <a:ext uri="{FF2B5EF4-FFF2-40B4-BE49-F238E27FC236}">
                <a16:creationId xmlns:a16="http://schemas.microsoft.com/office/drawing/2014/main" id="{806D018F-377E-C057-FC33-A07A8B52139E}"/>
              </a:ext>
            </a:extLst>
          </p:cNvPr>
          <p:cNvSpPr>
            <a:spLocks noGrp="1"/>
          </p:cNvSpPr>
          <p:nvPr>
            <p:ph type="sldNum" sz="quarter" idx="5"/>
          </p:nvPr>
        </p:nvSpPr>
        <p:spPr/>
        <p:txBody>
          <a:bodyPr/>
          <a:lstStyle/>
          <a:p>
            <a:fld id="{7C259B2E-8E50-4399-A4D5-20F897AA2E15}" type="slidenum">
              <a:rPr lang="en-US" smtClean="0"/>
              <a:t>13</a:t>
            </a:fld>
            <a:endParaRPr lang="en-US"/>
          </a:p>
        </p:txBody>
      </p:sp>
    </p:spTree>
    <p:extLst>
      <p:ext uri="{BB962C8B-B14F-4D97-AF65-F5344CB8AC3E}">
        <p14:creationId xmlns:p14="http://schemas.microsoft.com/office/powerpoint/2010/main" val="4266452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259B2E-8E50-4399-A4D5-20F897AA2E15}" type="slidenum">
              <a:rPr lang="en-US" smtClean="0"/>
              <a:t>14</a:t>
            </a:fld>
            <a:endParaRPr lang="en-US"/>
          </a:p>
        </p:txBody>
      </p:sp>
    </p:spTree>
    <p:extLst>
      <p:ext uri="{BB962C8B-B14F-4D97-AF65-F5344CB8AC3E}">
        <p14:creationId xmlns:p14="http://schemas.microsoft.com/office/powerpoint/2010/main" val="2265297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22965"/>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7C259B2E-8E50-4399-A4D5-20F897AA2E15}" type="slidenum">
              <a:rPr lang="en-US" smtClean="0"/>
              <a:t>15</a:t>
            </a:fld>
            <a:endParaRPr lang="en-US"/>
          </a:p>
        </p:txBody>
      </p:sp>
    </p:spTree>
    <p:extLst>
      <p:ext uri="{BB962C8B-B14F-4D97-AF65-F5344CB8AC3E}">
        <p14:creationId xmlns:p14="http://schemas.microsoft.com/office/powerpoint/2010/main" val="88720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6FC9A-33D1-8928-06DA-BE74862EEA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BC9FB-15E1-FC48-ECA5-7CBB99098D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CC3BE5-B94C-E8BA-2AA6-576036944874}"/>
              </a:ext>
            </a:extLst>
          </p:cNvPr>
          <p:cNvSpPr>
            <a:spLocks noGrp="1"/>
          </p:cNvSpPr>
          <p:nvPr>
            <p:ph type="body" idx="1"/>
          </p:nvPr>
        </p:nvSpPr>
        <p:spPr/>
        <p:txBody>
          <a:bodyPr/>
          <a:lstStyle/>
          <a:p>
            <a:r>
              <a:rPr lang="en-US" dirty="0"/>
              <a:t>The </a:t>
            </a:r>
            <a:r>
              <a:rPr lang="en-US" b="1" dirty="0"/>
              <a:t>colored droplets</a:t>
            </a:r>
            <a:r>
              <a:rPr lang="en-US" dirty="0"/>
              <a:t> represent how SWMM’s capabilities or completeness have grown across different versions. Each row corresponds to a specific SWMM release (Versions 1 through 5), with the percentage reflecting the model’s increasing feature set, maturity, or overall capability.</a:t>
            </a:r>
          </a:p>
          <a:p>
            <a:pPr>
              <a:buFont typeface="Arial" panose="020B0604020202020204" pitchFamily="34" charset="0"/>
              <a:buChar char="•"/>
            </a:pPr>
            <a:r>
              <a:rPr lang="en-US" b="1" dirty="0"/>
              <a:t>SWMM 1 (1971)</a:t>
            </a:r>
            <a:r>
              <a:rPr lang="en-US" dirty="0"/>
              <a:t> is shown at around </a:t>
            </a:r>
            <a:r>
              <a:rPr lang="en-US" b="1" dirty="0"/>
              <a:t>25%</a:t>
            </a:r>
            <a:r>
              <a:rPr lang="en-US" dirty="0"/>
              <a:t>, indicating its status as a foundational but relatively limited first release.</a:t>
            </a:r>
          </a:p>
          <a:p>
            <a:pPr>
              <a:buFont typeface="Arial" panose="020B0604020202020204" pitchFamily="34" charset="0"/>
              <a:buChar char="•"/>
            </a:pPr>
            <a:r>
              <a:rPr lang="en-US" b="1" dirty="0"/>
              <a:t>SWMM 2 (1975)</a:t>
            </a:r>
            <a:r>
              <a:rPr lang="en-US" dirty="0"/>
              <a:t> is at </a:t>
            </a:r>
            <a:r>
              <a:rPr lang="en-US" b="1" dirty="0"/>
              <a:t>30%</a:t>
            </a:r>
            <a:r>
              <a:rPr lang="en-US" dirty="0"/>
              <a:t>, suggesting incremental improvements and refinements over Version 1.</a:t>
            </a:r>
          </a:p>
          <a:p>
            <a:pPr>
              <a:buFont typeface="Arial" panose="020B0604020202020204" pitchFamily="34" charset="0"/>
              <a:buChar char="•"/>
            </a:pPr>
            <a:r>
              <a:rPr lang="en-US" b="1" dirty="0"/>
              <a:t>SWMM 3 (late 1970s)</a:t>
            </a:r>
            <a:r>
              <a:rPr lang="en-US" dirty="0"/>
              <a:t> is at </a:t>
            </a:r>
            <a:r>
              <a:rPr lang="en-US" b="1" dirty="0"/>
              <a:t>40%</a:t>
            </a:r>
            <a:r>
              <a:rPr lang="en-US" dirty="0"/>
              <a:t>—more significant enhancements in both hydraulics and water quality features.</a:t>
            </a:r>
          </a:p>
          <a:p>
            <a:pPr>
              <a:buFont typeface="Arial" panose="020B0604020202020204" pitchFamily="34" charset="0"/>
              <a:buChar char="•"/>
            </a:pPr>
            <a:r>
              <a:rPr lang="en-US" b="1" dirty="0"/>
              <a:t>SWMM 4 (1980s–1990s)</a:t>
            </a:r>
            <a:r>
              <a:rPr lang="en-US" dirty="0"/>
              <a:t> at </a:t>
            </a:r>
            <a:r>
              <a:rPr lang="en-US" b="1" dirty="0"/>
              <a:t>60%</a:t>
            </a:r>
            <a:r>
              <a:rPr lang="en-US" dirty="0"/>
              <a:t>—further major expansions, refinements, and broader adoption.</a:t>
            </a:r>
          </a:p>
          <a:p>
            <a:pPr>
              <a:buFont typeface="Arial" panose="020B0604020202020204" pitchFamily="34" charset="0"/>
              <a:buChar char="•"/>
            </a:pPr>
            <a:r>
              <a:rPr lang="en-US" b="1" dirty="0"/>
              <a:t>SWMM 5 (2005 onward)</a:t>
            </a:r>
            <a:r>
              <a:rPr lang="en-US" dirty="0"/>
              <a:t> at </a:t>
            </a:r>
            <a:r>
              <a:rPr lang="en-US" b="1" dirty="0"/>
              <a:t>100%</a:t>
            </a:r>
            <a:r>
              <a:rPr lang="en-US" dirty="0"/>
              <a:t>—a reflection of the most comprehensive, modernized version with a user-friendly interface and robust modeling capabilities.</a:t>
            </a:r>
          </a:p>
          <a:p>
            <a:endParaRPr lang="en-US" dirty="0"/>
          </a:p>
        </p:txBody>
      </p:sp>
      <p:sp>
        <p:nvSpPr>
          <p:cNvPr id="4" name="Slide Number Placeholder 3">
            <a:extLst>
              <a:ext uri="{FF2B5EF4-FFF2-40B4-BE49-F238E27FC236}">
                <a16:creationId xmlns:a16="http://schemas.microsoft.com/office/drawing/2014/main" id="{4CEE506D-EABF-988F-55FB-AAAF238255F5}"/>
              </a:ext>
            </a:extLst>
          </p:cNvPr>
          <p:cNvSpPr>
            <a:spLocks noGrp="1"/>
          </p:cNvSpPr>
          <p:nvPr>
            <p:ph type="sldNum" sz="quarter" idx="5"/>
          </p:nvPr>
        </p:nvSpPr>
        <p:spPr/>
        <p:txBody>
          <a:bodyPr/>
          <a:lstStyle/>
          <a:p>
            <a:fld id="{7C259B2E-8E50-4399-A4D5-20F897AA2E15}" type="slidenum">
              <a:rPr lang="en-US" smtClean="0"/>
              <a:t>16</a:t>
            </a:fld>
            <a:endParaRPr lang="en-US"/>
          </a:p>
        </p:txBody>
      </p:sp>
    </p:spTree>
    <p:extLst>
      <p:ext uri="{BB962C8B-B14F-4D97-AF65-F5344CB8AC3E}">
        <p14:creationId xmlns:p14="http://schemas.microsoft.com/office/powerpoint/2010/main" val="3312233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C6AEA-63EE-4FE3-4ED4-7677F2DD5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1509D-0739-EA35-9F67-45FEF89216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2157-F931-B595-A730-3B4EB14BDF2F}"/>
              </a:ext>
            </a:extLst>
          </p:cNvPr>
          <p:cNvSpPr>
            <a:spLocks noGrp="1"/>
          </p:cNvSpPr>
          <p:nvPr>
            <p:ph type="body" idx="1"/>
          </p:nvPr>
        </p:nvSpPr>
        <p:spPr/>
        <p:txBody>
          <a:bodyPr/>
          <a:lstStyle/>
          <a:p>
            <a:r>
              <a:rPr lang="en-US" dirty="0"/>
              <a:t>The </a:t>
            </a:r>
            <a:r>
              <a:rPr lang="en-US" b="1" dirty="0"/>
              <a:t>colored droplets</a:t>
            </a:r>
            <a:r>
              <a:rPr lang="en-US" dirty="0"/>
              <a:t> represent how SWMM’s capabilities or completeness have grown across different versions. Each row corresponds to a specific SWMM release (Versions 1 through 5), with the percentage reflecting the model’s increasing feature set, maturity, or overall capability.</a:t>
            </a:r>
          </a:p>
          <a:p>
            <a:pPr>
              <a:buFont typeface="Arial" panose="020B0604020202020204" pitchFamily="34" charset="0"/>
              <a:buChar char="•"/>
            </a:pPr>
            <a:r>
              <a:rPr lang="en-US" b="1" dirty="0"/>
              <a:t>SWMM 1 (1971)</a:t>
            </a:r>
            <a:r>
              <a:rPr lang="en-US" dirty="0"/>
              <a:t> is shown at around </a:t>
            </a:r>
            <a:r>
              <a:rPr lang="en-US" b="1" dirty="0"/>
              <a:t>25%</a:t>
            </a:r>
            <a:r>
              <a:rPr lang="en-US" dirty="0"/>
              <a:t>, indicating its status as a foundational but relatively limited first release.</a:t>
            </a:r>
          </a:p>
          <a:p>
            <a:pPr>
              <a:buFont typeface="Arial" panose="020B0604020202020204" pitchFamily="34" charset="0"/>
              <a:buChar char="•"/>
            </a:pPr>
            <a:r>
              <a:rPr lang="en-US" b="1" dirty="0"/>
              <a:t>SWMM 2 (1975)</a:t>
            </a:r>
            <a:r>
              <a:rPr lang="en-US" dirty="0"/>
              <a:t> is at </a:t>
            </a:r>
            <a:r>
              <a:rPr lang="en-US" b="1" dirty="0"/>
              <a:t>30%</a:t>
            </a:r>
            <a:r>
              <a:rPr lang="en-US" dirty="0"/>
              <a:t>, suggesting incremental improvements and refinements over Version 1.</a:t>
            </a:r>
          </a:p>
          <a:p>
            <a:pPr>
              <a:buFont typeface="Arial" panose="020B0604020202020204" pitchFamily="34" charset="0"/>
              <a:buChar char="•"/>
            </a:pPr>
            <a:r>
              <a:rPr lang="en-US" b="1" dirty="0"/>
              <a:t>SWMM 3 (late 1970s)</a:t>
            </a:r>
            <a:r>
              <a:rPr lang="en-US" dirty="0"/>
              <a:t> is at </a:t>
            </a:r>
            <a:r>
              <a:rPr lang="en-US" b="1" dirty="0"/>
              <a:t>40%</a:t>
            </a:r>
            <a:r>
              <a:rPr lang="en-US" dirty="0"/>
              <a:t>—more significant enhancements in both hydraulics and water quality features.</a:t>
            </a:r>
          </a:p>
          <a:p>
            <a:pPr>
              <a:buFont typeface="Arial" panose="020B0604020202020204" pitchFamily="34" charset="0"/>
              <a:buChar char="•"/>
            </a:pPr>
            <a:r>
              <a:rPr lang="en-US" b="1" dirty="0"/>
              <a:t>SWMM 4 (1980s–1990s)</a:t>
            </a:r>
            <a:r>
              <a:rPr lang="en-US" dirty="0"/>
              <a:t> at </a:t>
            </a:r>
            <a:r>
              <a:rPr lang="en-US" b="1" dirty="0"/>
              <a:t>60%</a:t>
            </a:r>
            <a:r>
              <a:rPr lang="en-US" dirty="0"/>
              <a:t>—further major expansions, refinements, and broader adoption.</a:t>
            </a:r>
          </a:p>
          <a:p>
            <a:pPr>
              <a:buFont typeface="Arial" panose="020B0604020202020204" pitchFamily="34" charset="0"/>
              <a:buChar char="•"/>
            </a:pPr>
            <a:r>
              <a:rPr lang="en-US" b="1" dirty="0"/>
              <a:t>SWMM 5 (2005 onward)</a:t>
            </a:r>
            <a:r>
              <a:rPr lang="en-US" dirty="0"/>
              <a:t> at </a:t>
            </a:r>
            <a:r>
              <a:rPr lang="en-US" b="1" dirty="0"/>
              <a:t>100%</a:t>
            </a:r>
            <a:r>
              <a:rPr lang="en-US" dirty="0"/>
              <a:t>—a reflection of the most comprehensive, modernized version with a user-friendly interface and robust modeling capabilities.</a:t>
            </a:r>
          </a:p>
          <a:p>
            <a:endParaRPr lang="en-US" dirty="0"/>
          </a:p>
        </p:txBody>
      </p:sp>
      <p:sp>
        <p:nvSpPr>
          <p:cNvPr id="4" name="Slide Number Placeholder 3">
            <a:extLst>
              <a:ext uri="{FF2B5EF4-FFF2-40B4-BE49-F238E27FC236}">
                <a16:creationId xmlns:a16="http://schemas.microsoft.com/office/drawing/2014/main" id="{0D19922B-1DFF-E941-04BC-EEB1E886CF91}"/>
              </a:ext>
            </a:extLst>
          </p:cNvPr>
          <p:cNvSpPr>
            <a:spLocks noGrp="1"/>
          </p:cNvSpPr>
          <p:nvPr>
            <p:ph type="sldNum" sz="quarter" idx="5"/>
          </p:nvPr>
        </p:nvSpPr>
        <p:spPr/>
        <p:txBody>
          <a:bodyPr/>
          <a:lstStyle/>
          <a:p>
            <a:fld id="{7C259B2E-8E50-4399-A4D5-20F897AA2E15}" type="slidenum">
              <a:rPr lang="en-US" smtClean="0"/>
              <a:t>17</a:t>
            </a:fld>
            <a:endParaRPr lang="en-US"/>
          </a:p>
        </p:txBody>
      </p:sp>
    </p:spTree>
    <p:extLst>
      <p:ext uri="{BB962C8B-B14F-4D97-AF65-F5344CB8AC3E}">
        <p14:creationId xmlns:p14="http://schemas.microsoft.com/office/powerpoint/2010/main" val="234689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39835-6CC3-4D16-0BA8-A3CD25940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B1F669-7992-163F-6308-EB35C5FC5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DF4EF8-CFD4-B503-CFAD-6606498599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599284-2F8F-9732-149A-247685317767}"/>
              </a:ext>
            </a:extLst>
          </p:cNvPr>
          <p:cNvSpPr>
            <a:spLocks noGrp="1"/>
          </p:cNvSpPr>
          <p:nvPr>
            <p:ph type="sldNum" sz="quarter" idx="5"/>
          </p:nvPr>
        </p:nvSpPr>
        <p:spPr/>
        <p:txBody>
          <a:bodyPr/>
          <a:lstStyle/>
          <a:p>
            <a:fld id="{7C259B2E-8E50-4399-A4D5-20F897AA2E15}" type="slidenum">
              <a:rPr lang="en-US" smtClean="0"/>
              <a:t>18</a:t>
            </a:fld>
            <a:endParaRPr lang="en-US"/>
          </a:p>
        </p:txBody>
      </p:sp>
    </p:spTree>
    <p:extLst>
      <p:ext uri="{BB962C8B-B14F-4D97-AF65-F5344CB8AC3E}">
        <p14:creationId xmlns:p14="http://schemas.microsoft.com/office/powerpoint/2010/main" val="1279535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F5D8D-365E-15F3-078D-912B3CC4E2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E2569D-DDDE-4A6B-40D6-A66A8AA8A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6847E-4CA3-DBF3-A8E0-7AE075A190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868376-9226-3A6D-F2C0-A3F96CA99F72}"/>
              </a:ext>
            </a:extLst>
          </p:cNvPr>
          <p:cNvSpPr>
            <a:spLocks noGrp="1"/>
          </p:cNvSpPr>
          <p:nvPr>
            <p:ph type="sldNum" sz="quarter" idx="5"/>
          </p:nvPr>
        </p:nvSpPr>
        <p:spPr/>
        <p:txBody>
          <a:bodyPr/>
          <a:lstStyle/>
          <a:p>
            <a:fld id="{7C259B2E-8E50-4399-A4D5-20F897AA2E15}" type="slidenum">
              <a:rPr lang="en-US" smtClean="0"/>
              <a:t>19</a:t>
            </a:fld>
            <a:endParaRPr lang="en-US"/>
          </a:p>
        </p:txBody>
      </p:sp>
    </p:spTree>
    <p:extLst>
      <p:ext uri="{BB962C8B-B14F-4D97-AF65-F5344CB8AC3E}">
        <p14:creationId xmlns:p14="http://schemas.microsoft.com/office/powerpoint/2010/main" val="108008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Slide Count by Section</a:t>
            </a:r>
          </a:p>
          <a:p>
            <a:r>
              <a:rPr lang="en-US" dirty="0"/>
              <a:t>Here’s a breakdown of slides by topic and estimated time:</a:t>
            </a:r>
          </a:p>
          <a:p>
            <a:r>
              <a:rPr lang="en-US" b="1" dirty="0"/>
              <a:t>Section</a:t>
            </a:r>
            <a:r>
              <a:rPr lang="en-US" dirty="0"/>
              <a:t> </a:t>
            </a:r>
            <a:r>
              <a:rPr lang="en-US" b="1" dirty="0"/>
              <a:t>Slides</a:t>
            </a:r>
            <a:r>
              <a:rPr lang="en-US" dirty="0"/>
              <a:t> </a:t>
            </a:r>
            <a:r>
              <a:rPr lang="en-US" b="1" dirty="0"/>
              <a:t>Minutes</a:t>
            </a:r>
            <a:r>
              <a:rPr lang="en-US" dirty="0"/>
              <a:t> </a:t>
            </a:r>
            <a:r>
              <a:rPr lang="en-US" b="1" dirty="0"/>
              <a:t>Introduction</a:t>
            </a:r>
            <a:r>
              <a:rPr lang="en-US" dirty="0"/>
              <a:t> 2 3 Early Hydraulic Modeling (Punch Cards) 2 3 The Emergence of SWMM 3 5 SWMM Evolution (SWMM3–SWMM5+) 5 8 Numerical Methods and Solvers 2 3 AI and SWMM Integration 3 5 Commercial Tools (InfoWorks, PCSWMM) 2 3 Future Directions and Summary 2 3 </a:t>
            </a:r>
            <a:r>
              <a:rPr lang="en-US" b="1" dirty="0"/>
              <a:t>Total</a:t>
            </a:r>
            <a:r>
              <a:rPr lang="en-US" dirty="0"/>
              <a:t> </a:t>
            </a:r>
            <a:r>
              <a:rPr lang="en-US" b="1" dirty="0"/>
              <a:t>21</a:t>
            </a:r>
            <a:r>
              <a:rPr lang="en-US" dirty="0"/>
              <a:t> </a:t>
            </a:r>
            <a:r>
              <a:rPr lang="en-US" b="1" dirty="0"/>
              <a:t>30</a:t>
            </a:r>
            <a:r>
              <a:rPr lang="en-US" dirty="0"/>
              <a:t> </a:t>
            </a:r>
            <a:r>
              <a:rPr lang="en-US" b="1" dirty="0"/>
              <a:t>3. Code Example Slides</a:t>
            </a:r>
          </a:p>
          <a:p>
            <a:r>
              <a:rPr lang="en-US" dirty="0"/>
              <a:t>Include </a:t>
            </a:r>
            <a:r>
              <a:rPr lang="en-US" b="1" dirty="0"/>
              <a:t>2–3 slides</a:t>
            </a:r>
            <a:r>
              <a:rPr lang="en-US" dirty="0"/>
              <a:t> with SWMM5 code:</a:t>
            </a:r>
          </a:p>
          <a:p>
            <a:pPr>
              <a:buFont typeface="+mj-lt"/>
              <a:buAutoNum type="arabicPeriod"/>
            </a:pPr>
            <a:r>
              <a:rPr lang="en-US" b="1" dirty="0"/>
              <a:t>Simple Input File</a:t>
            </a:r>
            <a:r>
              <a:rPr lang="en-US" dirty="0"/>
              <a:t>: Show an example of SWMM5 input file structure.</a:t>
            </a:r>
          </a:p>
          <a:p>
            <a:pPr>
              <a:buFont typeface="+mj-lt"/>
              <a:buAutoNum type="arabicPeriod"/>
            </a:pPr>
            <a:r>
              <a:rPr lang="en-US" b="1" dirty="0"/>
              <a:t>Numerical Solver Example</a:t>
            </a:r>
            <a:r>
              <a:rPr lang="en-US" dirty="0"/>
              <a:t>: Highlight DYNWAVE routing or controls like RTC rules.</a:t>
            </a:r>
          </a:p>
          <a:p>
            <a:pPr>
              <a:buFont typeface="+mj-lt"/>
              <a:buAutoNum type="arabicPeriod"/>
            </a:pPr>
            <a:r>
              <a:rPr lang="en-US" b="1" dirty="0"/>
              <a:t>AI Integration Concept</a:t>
            </a:r>
            <a:r>
              <a:rPr lang="en-US" dirty="0"/>
              <a:t>: Include a visual of how AI could interact with SWMM (e.g., parameter optimization).</a:t>
            </a:r>
          </a:p>
          <a:p>
            <a:r>
              <a:rPr lang="en-US" b="1" dirty="0"/>
              <a:t>4. Additional Tips</a:t>
            </a:r>
          </a:p>
          <a:p>
            <a:pPr>
              <a:buFont typeface="Arial" panose="020B0604020202020204" pitchFamily="34" charset="0"/>
              <a:buChar char="•"/>
            </a:pPr>
            <a:r>
              <a:rPr lang="en-US" b="1" dirty="0"/>
              <a:t>Keep 1-2 slides as buffer</a:t>
            </a:r>
            <a:r>
              <a:rPr lang="en-US" dirty="0"/>
              <a:t>: Plan for minor overrun or flexibility if questions arise mid-presentation.</a:t>
            </a:r>
          </a:p>
          <a:p>
            <a:pPr>
              <a:buFont typeface="Arial" panose="020B0604020202020204" pitchFamily="34" charset="0"/>
              <a:buChar char="•"/>
            </a:pPr>
            <a:r>
              <a:rPr lang="en-US" b="1" dirty="0"/>
              <a:t>Transition Slides</a:t>
            </a:r>
            <a:r>
              <a:rPr lang="en-US" dirty="0"/>
              <a:t>: Use minimal-text slides to signal shifts in topic (e.g., SWMM4 → SWMM5).</a:t>
            </a:r>
          </a:p>
          <a:p>
            <a:r>
              <a:rPr lang="en-US" b="1" dirty="0"/>
              <a:t>Final Estimate</a:t>
            </a:r>
          </a:p>
          <a:p>
            <a:r>
              <a:rPr lang="en-US" dirty="0"/>
              <a:t>A well-structured presentation for this topic would need </a:t>
            </a:r>
            <a:r>
              <a:rPr lang="en-US" b="1" dirty="0"/>
              <a:t>18–21 slides</a:t>
            </a:r>
            <a:r>
              <a:rPr lang="en-US" dirty="0"/>
              <a:t> to balance technical depth, pacing, and audience engagement.</a:t>
            </a:r>
          </a:p>
          <a:p>
            <a:endParaRPr lang="en-US" dirty="0"/>
          </a:p>
        </p:txBody>
      </p:sp>
      <p:sp>
        <p:nvSpPr>
          <p:cNvPr id="4" name="Slide Number Placeholder 3"/>
          <p:cNvSpPr>
            <a:spLocks noGrp="1"/>
          </p:cNvSpPr>
          <p:nvPr>
            <p:ph type="sldNum" sz="quarter" idx="5"/>
          </p:nvPr>
        </p:nvSpPr>
        <p:spPr/>
        <p:txBody>
          <a:bodyPr/>
          <a:lstStyle/>
          <a:p>
            <a:fld id="{7C259B2E-8E50-4399-A4D5-20F897AA2E15}" type="slidenum">
              <a:rPr lang="en-US" smtClean="0"/>
              <a:t>2</a:t>
            </a:fld>
            <a:endParaRPr lang="en-US"/>
          </a:p>
        </p:txBody>
      </p:sp>
    </p:spTree>
    <p:extLst>
      <p:ext uri="{BB962C8B-B14F-4D97-AF65-F5344CB8AC3E}">
        <p14:creationId xmlns:p14="http://schemas.microsoft.com/office/powerpoint/2010/main" val="3515044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5A501-44D6-793D-6B0C-1C1EDC52CB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B9C94-2274-0EDD-1F76-D3C370DE3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5758C-7F9C-FA70-66A8-0407EB6952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073311-2051-FCCE-139A-14BD1CFCBAE8}"/>
              </a:ext>
            </a:extLst>
          </p:cNvPr>
          <p:cNvSpPr>
            <a:spLocks noGrp="1"/>
          </p:cNvSpPr>
          <p:nvPr>
            <p:ph type="sldNum" sz="quarter" idx="5"/>
          </p:nvPr>
        </p:nvSpPr>
        <p:spPr/>
        <p:txBody>
          <a:bodyPr/>
          <a:lstStyle/>
          <a:p>
            <a:fld id="{7C259B2E-8E50-4399-A4D5-20F897AA2E15}" type="slidenum">
              <a:rPr lang="en-US" smtClean="0"/>
              <a:t>20</a:t>
            </a:fld>
            <a:endParaRPr lang="en-US"/>
          </a:p>
        </p:txBody>
      </p:sp>
    </p:spTree>
    <p:extLst>
      <p:ext uri="{BB962C8B-B14F-4D97-AF65-F5344CB8AC3E}">
        <p14:creationId xmlns:p14="http://schemas.microsoft.com/office/powerpoint/2010/main" val="202006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3CF71-EDC0-4002-0D1F-5793A77495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35C6A-8739-E498-0416-00D8DC68E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E06D2-E327-DE29-33C6-0CA5E067FB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24881-A8E5-85F8-1027-D8810FDE5B13}"/>
              </a:ext>
            </a:extLst>
          </p:cNvPr>
          <p:cNvSpPr>
            <a:spLocks noGrp="1"/>
          </p:cNvSpPr>
          <p:nvPr>
            <p:ph type="sldNum" sz="quarter" idx="5"/>
          </p:nvPr>
        </p:nvSpPr>
        <p:spPr/>
        <p:txBody>
          <a:bodyPr/>
          <a:lstStyle/>
          <a:p>
            <a:fld id="{7C259B2E-8E50-4399-A4D5-20F897AA2E15}" type="slidenum">
              <a:rPr lang="en-US" smtClean="0"/>
              <a:t>21</a:t>
            </a:fld>
            <a:endParaRPr lang="en-US"/>
          </a:p>
        </p:txBody>
      </p:sp>
    </p:spTree>
    <p:extLst>
      <p:ext uri="{BB962C8B-B14F-4D97-AF65-F5344CB8AC3E}">
        <p14:creationId xmlns:p14="http://schemas.microsoft.com/office/powerpoint/2010/main" val="2488322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C50B4-D3EF-DDE0-8D84-BE65DB8A8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71AB5-6431-71BA-0D1B-9AD240C01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E1980-341A-8C57-080D-AAC9352C38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49F0E1-BF5A-5D44-F639-7BDEE17B576C}"/>
              </a:ext>
            </a:extLst>
          </p:cNvPr>
          <p:cNvSpPr>
            <a:spLocks noGrp="1"/>
          </p:cNvSpPr>
          <p:nvPr>
            <p:ph type="sldNum" sz="quarter" idx="5"/>
          </p:nvPr>
        </p:nvSpPr>
        <p:spPr/>
        <p:txBody>
          <a:bodyPr/>
          <a:lstStyle/>
          <a:p>
            <a:fld id="{7C259B2E-8E50-4399-A4D5-20F897AA2E15}" type="slidenum">
              <a:rPr lang="en-US" smtClean="0"/>
              <a:t>22</a:t>
            </a:fld>
            <a:endParaRPr lang="en-US"/>
          </a:p>
        </p:txBody>
      </p:sp>
    </p:spTree>
    <p:extLst>
      <p:ext uri="{BB962C8B-B14F-4D97-AF65-F5344CB8AC3E}">
        <p14:creationId xmlns:p14="http://schemas.microsoft.com/office/powerpoint/2010/main" val="3019580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E7657-EBB6-52BD-A31F-4173A53D8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A957D5-7B47-C286-8109-7CBAAD72C6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9D1BF5-4441-E971-BDE4-7EA6D791B1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9BF110-7A6A-86DF-D0DA-EF04945D80C3}"/>
              </a:ext>
            </a:extLst>
          </p:cNvPr>
          <p:cNvSpPr>
            <a:spLocks noGrp="1"/>
          </p:cNvSpPr>
          <p:nvPr>
            <p:ph type="sldNum" sz="quarter" idx="5"/>
          </p:nvPr>
        </p:nvSpPr>
        <p:spPr/>
        <p:txBody>
          <a:bodyPr/>
          <a:lstStyle/>
          <a:p>
            <a:fld id="{7C259B2E-8E50-4399-A4D5-20F897AA2E15}" type="slidenum">
              <a:rPr lang="en-US" smtClean="0"/>
              <a:t>23</a:t>
            </a:fld>
            <a:endParaRPr lang="en-US"/>
          </a:p>
        </p:txBody>
      </p:sp>
    </p:spTree>
    <p:extLst>
      <p:ext uri="{BB962C8B-B14F-4D97-AF65-F5344CB8AC3E}">
        <p14:creationId xmlns:p14="http://schemas.microsoft.com/office/powerpoint/2010/main" val="2648849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07BA9-C0EF-D7F1-A9B5-7BF9DE44B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7E358-11A6-A97D-2490-8A5EF09733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034E2E-9EC4-1C84-7CAC-6310D57C86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4B2B95-DEA7-CA46-0771-8F229284E7B6}"/>
              </a:ext>
            </a:extLst>
          </p:cNvPr>
          <p:cNvSpPr>
            <a:spLocks noGrp="1"/>
          </p:cNvSpPr>
          <p:nvPr>
            <p:ph type="sldNum" sz="quarter" idx="5"/>
          </p:nvPr>
        </p:nvSpPr>
        <p:spPr/>
        <p:txBody>
          <a:bodyPr/>
          <a:lstStyle/>
          <a:p>
            <a:fld id="{7C259B2E-8E50-4399-A4D5-20F897AA2E15}" type="slidenum">
              <a:rPr lang="en-US" smtClean="0"/>
              <a:t>24</a:t>
            </a:fld>
            <a:endParaRPr lang="en-US"/>
          </a:p>
        </p:txBody>
      </p:sp>
    </p:spTree>
    <p:extLst>
      <p:ext uri="{BB962C8B-B14F-4D97-AF65-F5344CB8AC3E}">
        <p14:creationId xmlns:p14="http://schemas.microsoft.com/office/powerpoint/2010/main" val="2387232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21689-192F-38E1-A354-570AE1204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98DD1-E64C-6A41-4A52-412C575B3A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72BA6-337C-19F4-2F2A-CF8CD83F62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995928-B099-F47B-07F7-433F47749615}"/>
              </a:ext>
            </a:extLst>
          </p:cNvPr>
          <p:cNvSpPr>
            <a:spLocks noGrp="1"/>
          </p:cNvSpPr>
          <p:nvPr>
            <p:ph type="sldNum" sz="quarter" idx="5"/>
          </p:nvPr>
        </p:nvSpPr>
        <p:spPr/>
        <p:txBody>
          <a:bodyPr/>
          <a:lstStyle/>
          <a:p>
            <a:fld id="{7C259B2E-8E50-4399-A4D5-20F897AA2E15}" type="slidenum">
              <a:rPr lang="en-US" smtClean="0"/>
              <a:t>25</a:t>
            </a:fld>
            <a:endParaRPr lang="en-US"/>
          </a:p>
        </p:txBody>
      </p:sp>
    </p:spTree>
    <p:extLst>
      <p:ext uri="{BB962C8B-B14F-4D97-AF65-F5344CB8AC3E}">
        <p14:creationId xmlns:p14="http://schemas.microsoft.com/office/powerpoint/2010/main" val="1865515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6B85E-4C01-CEF3-1B0C-9437CD53B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03B9CC-781F-C41B-FD87-E288D0D6E3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4992A-2075-3F5C-A03B-CE40EDE159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924E79-42FD-7CF4-038A-E00DDF8BBEAB}"/>
              </a:ext>
            </a:extLst>
          </p:cNvPr>
          <p:cNvSpPr>
            <a:spLocks noGrp="1"/>
          </p:cNvSpPr>
          <p:nvPr>
            <p:ph type="sldNum" sz="quarter" idx="5"/>
          </p:nvPr>
        </p:nvSpPr>
        <p:spPr/>
        <p:txBody>
          <a:bodyPr/>
          <a:lstStyle/>
          <a:p>
            <a:fld id="{7C259B2E-8E50-4399-A4D5-20F897AA2E15}" type="slidenum">
              <a:rPr lang="en-US" smtClean="0"/>
              <a:t>26</a:t>
            </a:fld>
            <a:endParaRPr lang="en-US"/>
          </a:p>
        </p:txBody>
      </p:sp>
    </p:spTree>
    <p:extLst>
      <p:ext uri="{BB962C8B-B14F-4D97-AF65-F5344CB8AC3E}">
        <p14:creationId xmlns:p14="http://schemas.microsoft.com/office/powerpoint/2010/main" val="611773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556EB-E19A-3B9C-DAB4-5906DFE666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BE2D0-87AD-0E08-76A1-89B187E29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0006B-A173-A3B1-440E-90D9A9D95A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30C064-7B47-9142-B08F-F54B8E80F36F}"/>
              </a:ext>
            </a:extLst>
          </p:cNvPr>
          <p:cNvSpPr>
            <a:spLocks noGrp="1"/>
          </p:cNvSpPr>
          <p:nvPr>
            <p:ph type="sldNum" sz="quarter" idx="5"/>
          </p:nvPr>
        </p:nvSpPr>
        <p:spPr/>
        <p:txBody>
          <a:bodyPr/>
          <a:lstStyle/>
          <a:p>
            <a:fld id="{7C259B2E-8E50-4399-A4D5-20F897AA2E15}" type="slidenum">
              <a:rPr lang="en-US" smtClean="0"/>
              <a:t>27</a:t>
            </a:fld>
            <a:endParaRPr lang="en-US"/>
          </a:p>
        </p:txBody>
      </p:sp>
    </p:spTree>
    <p:extLst>
      <p:ext uri="{BB962C8B-B14F-4D97-AF65-F5344CB8AC3E}">
        <p14:creationId xmlns:p14="http://schemas.microsoft.com/office/powerpoint/2010/main" val="927927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B6BE-070B-7121-8A6E-773E9997F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ABBB2-3908-6065-DE8F-89F0BADC4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89859-5E80-DF0D-A7F1-E4D6771257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553AF5-752E-1C83-3320-B19E43651F33}"/>
              </a:ext>
            </a:extLst>
          </p:cNvPr>
          <p:cNvSpPr>
            <a:spLocks noGrp="1"/>
          </p:cNvSpPr>
          <p:nvPr>
            <p:ph type="sldNum" sz="quarter" idx="5"/>
          </p:nvPr>
        </p:nvSpPr>
        <p:spPr/>
        <p:txBody>
          <a:bodyPr/>
          <a:lstStyle/>
          <a:p>
            <a:fld id="{7C259B2E-8E50-4399-A4D5-20F897AA2E15}" type="slidenum">
              <a:rPr lang="en-US" smtClean="0"/>
              <a:t>28</a:t>
            </a:fld>
            <a:endParaRPr lang="en-US"/>
          </a:p>
        </p:txBody>
      </p:sp>
    </p:spTree>
    <p:extLst>
      <p:ext uri="{BB962C8B-B14F-4D97-AF65-F5344CB8AC3E}">
        <p14:creationId xmlns:p14="http://schemas.microsoft.com/office/powerpoint/2010/main" val="2177646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2E897-E8D5-E7FB-38C1-9F4648DFD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DB37F2-E7FA-5926-B348-F6213370C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A3567-6873-803C-C5A7-EBAA34C60A6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AEC883-2BBF-F571-F88D-F680E40CA658}"/>
              </a:ext>
            </a:extLst>
          </p:cNvPr>
          <p:cNvSpPr>
            <a:spLocks noGrp="1"/>
          </p:cNvSpPr>
          <p:nvPr>
            <p:ph type="sldNum" sz="quarter" idx="5"/>
          </p:nvPr>
        </p:nvSpPr>
        <p:spPr/>
        <p:txBody>
          <a:bodyPr/>
          <a:lstStyle/>
          <a:p>
            <a:fld id="{7C259B2E-8E50-4399-A4D5-20F897AA2E15}" type="slidenum">
              <a:rPr lang="en-US" smtClean="0"/>
              <a:t>29</a:t>
            </a:fld>
            <a:endParaRPr lang="en-US"/>
          </a:p>
        </p:txBody>
      </p:sp>
    </p:spTree>
    <p:extLst>
      <p:ext uri="{BB962C8B-B14F-4D97-AF65-F5344CB8AC3E}">
        <p14:creationId xmlns:p14="http://schemas.microsoft.com/office/powerpoint/2010/main" val="3244740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DE48-1532-09D4-6042-2AFFD147C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AB6D21-CF84-20BB-FBA5-110D920FE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ECE87-E06E-3731-986A-CAD6CF96B7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B1AB4E-CF2E-5F65-EACE-7896C301BFA1}"/>
              </a:ext>
            </a:extLst>
          </p:cNvPr>
          <p:cNvSpPr>
            <a:spLocks noGrp="1"/>
          </p:cNvSpPr>
          <p:nvPr>
            <p:ph type="sldNum" sz="quarter" idx="5"/>
          </p:nvPr>
        </p:nvSpPr>
        <p:spPr/>
        <p:txBody>
          <a:bodyPr/>
          <a:lstStyle/>
          <a:p>
            <a:fld id="{7C259B2E-8E50-4399-A4D5-20F897AA2E15}" type="slidenum">
              <a:rPr lang="en-US" smtClean="0"/>
              <a:t>3</a:t>
            </a:fld>
            <a:endParaRPr lang="en-US"/>
          </a:p>
        </p:txBody>
      </p:sp>
    </p:spTree>
    <p:extLst>
      <p:ext uri="{BB962C8B-B14F-4D97-AF65-F5344CB8AC3E}">
        <p14:creationId xmlns:p14="http://schemas.microsoft.com/office/powerpoint/2010/main" val="1513694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B2AE0-B5D9-24A2-0F5C-3E519D705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DC30E-C6F7-0177-32FD-7B25E32391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3C452-2833-9671-313B-E5F8358BCC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3D0360-FE39-0F7F-0F8A-0449664F2A55}"/>
              </a:ext>
            </a:extLst>
          </p:cNvPr>
          <p:cNvSpPr>
            <a:spLocks noGrp="1"/>
          </p:cNvSpPr>
          <p:nvPr>
            <p:ph type="sldNum" sz="quarter" idx="5"/>
          </p:nvPr>
        </p:nvSpPr>
        <p:spPr/>
        <p:txBody>
          <a:bodyPr/>
          <a:lstStyle/>
          <a:p>
            <a:fld id="{7C259B2E-8E50-4399-A4D5-20F897AA2E15}" type="slidenum">
              <a:rPr lang="en-US" smtClean="0"/>
              <a:t>30</a:t>
            </a:fld>
            <a:endParaRPr lang="en-US"/>
          </a:p>
        </p:txBody>
      </p:sp>
    </p:spTree>
    <p:extLst>
      <p:ext uri="{BB962C8B-B14F-4D97-AF65-F5344CB8AC3E}">
        <p14:creationId xmlns:p14="http://schemas.microsoft.com/office/powerpoint/2010/main" val="3469225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41237-537C-804D-5401-62B91D7EB4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241C2-C40A-70C0-E2B5-DC0BBC2A0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13000-3E42-49EB-A69F-AEC44646E45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FCC82C-3B3F-F704-3368-89A4680D2570}"/>
              </a:ext>
            </a:extLst>
          </p:cNvPr>
          <p:cNvSpPr>
            <a:spLocks noGrp="1"/>
          </p:cNvSpPr>
          <p:nvPr>
            <p:ph type="sldNum" sz="quarter" idx="5"/>
          </p:nvPr>
        </p:nvSpPr>
        <p:spPr/>
        <p:txBody>
          <a:bodyPr/>
          <a:lstStyle/>
          <a:p>
            <a:fld id="{7C259B2E-8E50-4399-A4D5-20F897AA2E15}" type="slidenum">
              <a:rPr lang="en-US" smtClean="0"/>
              <a:t>31</a:t>
            </a:fld>
            <a:endParaRPr lang="en-US"/>
          </a:p>
        </p:txBody>
      </p:sp>
    </p:spTree>
    <p:extLst>
      <p:ext uri="{BB962C8B-B14F-4D97-AF65-F5344CB8AC3E}">
        <p14:creationId xmlns:p14="http://schemas.microsoft.com/office/powerpoint/2010/main" val="3449095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4CA62-7660-6552-77B8-762977E2F6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D506A-82B2-8844-8023-F308D3B12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B9861-DCD3-834F-86AD-6FBD3045C9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640799-355C-4B14-CBA0-0A2C0DEC085A}"/>
              </a:ext>
            </a:extLst>
          </p:cNvPr>
          <p:cNvSpPr>
            <a:spLocks noGrp="1"/>
          </p:cNvSpPr>
          <p:nvPr>
            <p:ph type="sldNum" sz="quarter" idx="5"/>
          </p:nvPr>
        </p:nvSpPr>
        <p:spPr/>
        <p:txBody>
          <a:bodyPr/>
          <a:lstStyle/>
          <a:p>
            <a:fld id="{7C259B2E-8E50-4399-A4D5-20F897AA2E15}" type="slidenum">
              <a:rPr lang="en-US" smtClean="0"/>
              <a:t>32</a:t>
            </a:fld>
            <a:endParaRPr lang="en-US"/>
          </a:p>
        </p:txBody>
      </p:sp>
    </p:spTree>
    <p:extLst>
      <p:ext uri="{BB962C8B-B14F-4D97-AF65-F5344CB8AC3E}">
        <p14:creationId xmlns:p14="http://schemas.microsoft.com/office/powerpoint/2010/main" val="1136203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663C4-4B59-BCD4-FCC9-F1204E4C3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71B3B-4B9D-8CA3-7AA1-6BB53DFA4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34523-E012-2563-8D82-91BB69FE5A7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25CE8D-0A9C-AD1A-B262-D95043F95584}"/>
              </a:ext>
            </a:extLst>
          </p:cNvPr>
          <p:cNvSpPr>
            <a:spLocks noGrp="1"/>
          </p:cNvSpPr>
          <p:nvPr>
            <p:ph type="sldNum" sz="quarter" idx="5"/>
          </p:nvPr>
        </p:nvSpPr>
        <p:spPr/>
        <p:txBody>
          <a:bodyPr/>
          <a:lstStyle/>
          <a:p>
            <a:fld id="{7C259B2E-8E50-4399-A4D5-20F897AA2E15}" type="slidenum">
              <a:rPr lang="en-US" smtClean="0"/>
              <a:t>33</a:t>
            </a:fld>
            <a:endParaRPr lang="en-US"/>
          </a:p>
        </p:txBody>
      </p:sp>
    </p:spTree>
    <p:extLst>
      <p:ext uri="{BB962C8B-B14F-4D97-AF65-F5344CB8AC3E}">
        <p14:creationId xmlns:p14="http://schemas.microsoft.com/office/powerpoint/2010/main" val="3801991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A99A0-CA29-F644-F561-1BD036CD8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C52D6-205C-D486-0DE4-ED6774256E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A0860-E0EB-819B-82AA-2F65FC28CD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145960-F8DC-5E13-2ABD-E01D86B084D8}"/>
              </a:ext>
            </a:extLst>
          </p:cNvPr>
          <p:cNvSpPr>
            <a:spLocks noGrp="1"/>
          </p:cNvSpPr>
          <p:nvPr>
            <p:ph type="sldNum" sz="quarter" idx="5"/>
          </p:nvPr>
        </p:nvSpPr>
        <p:spPr/>
        <p:txBody>
          <a:bodyPr/>
          <a:lstStyle/>
          <a:p>
            <a:fld id="{7C259B2E-8E50-4399-A4D5-20F897AA2E15}" type="slidenum">
              <a:rPr lang="en-US" smtClean="0"/>
              <a:t>34</a:t>
            </a:fld>
            <a:endParaRPr lang="en-US"/>
          </a:p>
        </p:txBody>
      </p:sp>
    </p:spTree>
    <p:extLst>
      <p:ext uri="{BB962C8B-B14F-4D97-AF65-F5344CB8AC3E}">
        <p14:creationId xmlns:p14="http://schemas.microsoft.com/office/powerpoint/2010/main" val="1307487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808F4-06AA-41D0-5FB6-6BBFCFE2C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762554-976B-8B52-5707-679F137BF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FCDE2-1CC9-8C5E-FB6D-33BCAFE122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B08A49-265E-72E5-4ABC-45E31189B9FE}"/>
              </a:ext>
            </a:extLst>
          </p:cNvPr>
          <p:cNvSpPr>
            <a:spLocks noGrp="1"/>
          </p:cNvSpPr>
          <p:nvPr>
            <p:ph type="sldNum" sz="quarter" idx="5"/>
          </p:nvPr>
        </p:nvSpPr>
        <p:spPr/>
        <p:txBody>
          <a:bodyPr/>
          <a:lstStyle/>
          <a:p>
            <a:fld id="{7C259B2E-8E50-4399-A4D5-20F897AA2E15}" type="slidenum">
              <a:rPr lang="en-US" smtClean="0"/>
              <a:t>35</a:t>
            </a:fld>
            <a:endParaRPr lang="en-US"/>
          </a:p>
        </p:txBody>
      </p:sp>
    </p:spTree>
    <p:extLst>
      <p:ext uri="{BB962C8B-B14F-4D97-AF65-F5344CB8AC3E}">
        <p14:creationId xmlns:p14="http://schemas.microsoft.com/office/powerpoint/2010/main" val="1840074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AE17C-60A4-1070-8152-820C94101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EC563-86F8-7977-89F8-5A483863A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A3E1A2-D92C-A085-0D93-EE98A985D8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C1A7859-1AF1-980C-E8E0-89AED43E6895}"/>
              </a:ext>
            </a:extLst>
          </p:cNvPr>
          <p:cNvSpPr>
            <a:spLocks noGrp="1"/>
          </p:cNvSpPr>
          <p:nvPr>
            <p:ph type="sldNum" sz="quarter" idx="5"/>
          </p:nvPr>
        </p:nvSpPr>
        <p:spPr/>
        <p:txBody>
          <a:bodyPr/>
          <a:lstStyle/>
          <a:p>
            <a:fld id="{7C259B2E-8E50-4399-A4D5-20F897AA2E15}" type="slidenum">
              <a:rPr lang="en-US" smtClean="0"/>
              <a:t>36</a:t>
            </a:fld>
            <a:endParaRPr lang="en-US"/>
          </a:p>
        </p:txBody>
      </p:sp>
    </p:spTree>
    <p:extLst>
      <p:ext uri="{BB962C8B-B14F-4D97-AF65-F5344CB8AC3E}">
        <p14:creationId xmlns:p14="http://schemas.microsoft.com/office/powerpoint/2010/main" val="317230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CD4FC-71DE-3AFC-85EE-41D9E8F7C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D82AC-5E19-1E23-C224-A36EC4BCB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61E96F-BF45-501E-905A-A7E7AD7E20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7D221C-BA4B-CBA1-1A7B-39C9C119D76C}"/>
              </a:ext>
            </a:extLst>
          </p:cNvPr>
          <p:cNvSpPr>
            <a:spLocks noGrp="1"/>
          </p:cNvSpPr>
          <p:nvPr>
            <p:ph type="sldNum" sz="quarter" idx="5"/>
          </p:nvPr>
        </p:nvSpPr>
        <p:spPr/>
        <p:txBody>
          <a:bodyPr/>
          <a:lstStyle/>
          <a:p>
            <a:fld id="{7C259B2E-8E50-4399-A4D5-20F897AA2E15}" type="slidenum">
              <a:rPr lang="en-US" smtClean="0"/>
              <a:t>4</a:t>
            </a:fld>
            <a:endParaRPr lang="en-US"/>
          </a:p>
        </p:txBody>
      </p:sp>
    </p:spTree>
    <p:extLst>
      <p:ext uri="{BB962C8B-B14F-4D97-AF65-F5344CB8AC3E}">
        <p14:creationId xmlns:p14="http://schemas.microsoft.com/office/powerpoint/2010/main" val="3288700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BA442-8216-6041-8CEE-4EBC786C9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F4600-3311-37E0-B02A-ECD351A670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B0712-A64B-FB3C-504F-7D8300CAC67F}"/>
              </a:ext>
            </a:extLst>
          </p:cNvPr>
          <p:cNvSpPr>
            <a:spLocks noGrp="1"/>
          </p:cNvSpPr>
          <p:nvPr>
            <p:ph type="body" idx="1"/>
          </p:nvPr>
        </p:nvSpPr>
        <p:spPr/>
        <p:txBody>
          <a:bodyPr/>
          <a:lstStyle/>
          <a:p>
            <a:r>
              <a:rPr lang="en-US" b="1" dirty="0"/>
              <a:t>Origins (Early 1970s)</a:t>
            </a:r>
          </a:p>
          <a:p>
            <a:pPr>
              <a:buFont typeface="Arial" panose="020B0604020202020204" pitchFamily="34" charset="0"/>
              <a:buChar char="•"/>
            </a:pPr>
            <a:r>
              <a:rPr lang="en-US" b="1" dirty="0"/>
              <a:t>1971</a:t>
            </a:r>
            <a:r>
              <a:rPr lang="en-US" dirty="0"/>
              <a:t>: SWMM was first developed by the </a:t>
            </a:r>
            <a:r>
              <a:rPr lang="en-US" b="1" dirty="0"/>
              <a:t>U.S. Environmental Protection Agency (EPA)</a:t>
            </a:r>
            <a:r>
              <a:rPr lang="en-US" dirty="0"/>
              <a:t> as part of efforts to address water pollution under the Clean Water Act. The initial goal was to model combined sewer systems (CSOs) and urban runoff to mitigate pollution and flooding.</a:t>
            </a:r>
          </a:p>
          <a:p>
            <a:pPr>
              <a:buFont typeface="Arial" panose="020B0604020202020204" pitchFamily="34" charset="0"/>
              <a:buChar char="•"/>
            </a:pPr>
            <a:r>
              <a:rPr lang="en-US" b="1" dirty="0"/>
              <a:t>Collaborators</a:t>
            </a:r>
            <a:r>
              <a:rPr lang="en-US" dirty="0"/>
              <a:t>: Key contributors included researchers like </a:t>
            </a:r>
            <a:r>
              <a:rPr lang="en-US" b="1" dirty="0"/>
              <a:t>Dr. Wayne Huber</a:t>
            </a:r>
            <a:r>
              <a:rPr lang="en-US" dirty="0"/>
              <a:t> (Oregon State University) and </a:t>
            </a:r>
            <a:r>
              <a:rPr lang="en-US" b="1" dirty="0"/>
              <a:t>Dr. Robert E. Dickinson</a:t>
            </a:r>
            <a:r>
              <a:rPr lang="en-US" dirty="0"/>
              <a:t> (later at CDM Smith), alongside EPA engineers. Early versions (SWMM 1 and 2) were written in Fortran and focused on hydrology, hydraulics, and rudimentary water quality.</a:t>
            </a:r>
          </a:p>
          <a:p>
            <a:r>
              <a:rPr lang="en-US" b="1" dirty="0"/>
              <a:t>Expansion and Refinement (1980s–1990s)</a:t>
            </a:r>
          </a:p>
          <a:p>
            <a:pPr>
              <a:buFont typeface="Arial" panose="020B0604020202020204" pitchFamily="34" charset="0"/>
              <a:buChar char="•"/>
            </a:pPr>
            <a:r>
              <a:rPr lang="en-US" b="1" dirty="0"/>
              <a:t>1980s</a:t>
            </a:r>
            <a:r>
              <a:rPr lang="en-US" dirty="0"/>
              <a:t>: SWMM 3 and 4 introduced enhanced capabilities, including improved algorithms for flow routing (e.g., dynamic wave modeling) and water quality simulations (e.g., pollutant buildup/</a:t>
            </a:r>
            <a:r>
              <a:rPr lang="en-US" dirty="0" err="1"/>
              <a:t>washoff</a:t>
            </a:r>
            <a:r>
              <a:rPr lang="en-US" dirty="0"/>
              <a:t>).</a:t>
            </a:r>
          </a:p>
          <a:p>
            <a:pPr>
              <a:buFont typeface="Arial" panose="020B0604020202020204" pitchFamily="34" charset="0"/>
              <a:buChar char="•"/>
            </a:pPr>
            <a:r>
              <a:rPr lang="en-US" b="1" dirty="0"/>
              <a:t>1988</a:t>
            </a:r>
            <a:r>
              <a:rPr lang="en-US" dirty="0"/>
              <a:t>: SWMM 4.4 became a landmark release, widely adopted for its comprehensive features. It remained in use for decades despite later updates.</a:t>
            </a:r>
          </a:p>
          <a:p>
            <a:endParaRPr lang="en-US" dirty="0"/>
          </a:p>
        </p:txBody>
      </p:sp>
      <p:sp>
        <p:nvSpPr>
          <p:cNvPr id="4" name="Slide Number Placeholder 3">
            <a:extLst>
              <a:ext uri="{FF2B5EF4-FFF2-40B4-BE49-F238E27FC236}">
                <a16:creationId xmlns:a16="http://schemas.microsoft.com/office/drawing/2014/main" id="{5A984DA6-11A6-0E68-15D1-D83606597588}"/>
              </a:ext>
            </a:extLst>
          </p:cNvPr>
          <p:cNvSpPr>
            <a:spLocks noGrp="1"/>
          </p:cNvSpPr>
          <p:nvPr>
            <p:ph type="sldNum" sz="quarter" idx="5"/>
          </p:nvPr>
        </p:nvSpPr>
        <p:spPr/>
        <p:txBody>
          <a:bodyPr/>
          <a:lstStyle/>
          <a:p>
            <a:fld id="{7C259B2E-8E50-4399-A4D5-20F897AA2E15}" type="slidenum">
              <a:rPr lang="en-US" smtClean="0"/>
              <a:t>5</a:t>
            </a:fld>
            <a:endParaRPr lang="en-US"/>
          </a:p>
        </p:txBody>
      </p:sp>
    </p:spTree>
    <p:extLst>
      <p:ext uri="{BB962C8B-B14F-4D97-AF65-F5344CB8AC3E}">
        <p14:creationId xmlns:p14="http://schemas.microsoft.com/office/powerpoint/2010/main" val="2911574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C0665-C7E3-2A00-1F4D-3228E35C2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F85392-6B26-9977-9E2E-0A115E5A7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5B0988-9629-0917-B821-F2EFEAB9C9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6EC4A2-D474-F723-A81D-A842ABDA0627}"/>
              </a:ext>
            </a:extLst>
          </p:cNvPr>
          <p:cNvSpPr>
            <a:spLocks noGrp="1"/>
          </p:cNvSpPr>
          <p:nvPr>
            <p:ph type="sldNum" sz="quarter" idx="5"/>
          </p:nvPr>
        </p:nvSpPr>
        <p:spPr/>
        <p:txBody>
          <a:bodyPr/>
          <a:lstStyle/>
          <a:p>
            <a:fld id="{7C259B2E-8E50-4399-A4D5-20F897AA2E15}" type="slidenum">
              <a:rPr lang="en-US" smtClean="0"/>
              <a:t>6</a:t>
            </a:fld>
            <a:endParaRPr lang="en-US"/>
          </a:p>
        </p:txBody>
      </p:sp>
    </p:spTree>
    <p:extLst>
      <p:ext uri="{BB962C8B-B14F-4D97-AF65-F5344CB8AC3E}">
        <p14:creationId xmlns:p14="http://schemas.microsoft.com/office/powerpoint/2010/main" val="3743651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D72F7-C2B4-C36C-C337-CBFF412E9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58577-4E71-F058-FD7C-741448E18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1A7BE5-5452-BB50-7E48-BB21D95111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73FA9C-A8FF-04F3-D661-70CF63FFCD69}"/>
              </a:ext>
            </a:extLst>
          </p:cNvPr>
          <p:cNvSpPr>
            <a:spLocks noGrp="1"/>
          </p:cNvSpPr>
          <p:nvPr>
            <p:ph type="sldNum" sz="quarter" idx="5"/>
          </p:nvPr>
        </p:nvSpPr>
        <p:spPr/>
        <p:txBody>
          <a:bodyPr/>
          <a:lstStyle/>
          <a:p>
            <a:fld id="{7C259B2E-8E50-4399-A4D5-20F897AA2E15}" type="slidenum">
              <a:rPr lang="en-US" smtClean="0"/>
              <a:t>7</a:t>
            </a:fld>
            <a:endParaRPr lang="en-US"/>
          </a:p>
        </p:txBody>
      </p:sp>
    </p:spTree>
    <p:extLst>
      <p:ext uri="{BB962C8B-B14F-4D97-AF65-F5344CB8AC3E}">
        <p14:creationId xmlns:p14="http://schemas.microsoft.com/office/powerpoint/2010/main" val="239151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9F9D-D967-2B2F-26B0-7B7BF6BB9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EA545-4D97-AC96-F453-2B197BF0FB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85830-7FC2-7F9E-B245-AC657D93AD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7573BD-D774-75D5-26B9-47721BFEAE9E}"/>
              </a:ext>
            </a:extLst>
          </p:cNvPr>
          <p:cNvSpPr>
            <a:spLocks noGrp="1"/>
          </p:cNvSpPr>
          <p:nvPr>
            <p:ph type="sldNum" sz="quarter" idx="5"/>
          </p:nvPr>
        </p:nvSpPr>
        <p:spPr/>
        <p:txBody>
          <a:bodyPr/>
          <a:lstStyle/>
          <a:p>
            <a:fld id="{7C259B2E-8E50-4399-A4D5-20F897AA2E15}" type="slidenum">
              <a:rPr lang="en-US" smtClean="0"/>
              <a:t>8</a:t>
            </a:fld>
            <a:endParaRPr lang="en-US"/>
          </a:p>
        </p:txBody>
      </p:sp>
    </p:spTree>
    <p:extLst>
      <p:ext uri="{BB962C8B-B14F-4D97-AF65-F5344CB8AC3E}">
        <p14:creationId xmlns:p14="http://schemas.microsoft.com/office/powerpoint/2010/main" val="2474995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9423F-15F8-EF2D-0904-E6DC6C50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44B373-A725-ACEE-F7CF-C8D73B988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B023C-D5F2-883A-EEBB-905BDD8A10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AE9451-EEFE-3FAC-D935-6AF58B1D0034}"/>
              </a:ext>
            </a:extLst>
          </p:cNvPr>
          <p:cNvSpPr>
            <a:spLocks noGrp="1"/>
          </p:cNvSpPr>
          <p:nvPr>
            <p:ph type="sldNum" sz="quarter" idx="5"/>
          </p:nvPr>
        </p:nvSpPr>
        <p:spPr/>
        <p:txBody>
          <a:bodyPr/>
          <a:lstStyle/>
          <a:p>
            <a:fld id="{7C259B2E-8E50-4399-A4D5-20F897AA2E15}" type="slidenum">
              <a:rPr lang="en-US" smtClean="0"/>
              <a:t>9</a:t>
            </a:fld>
            <a:endParaRPr lang="en-US"/>
          </a:p>
        </p:txBody>
      </p:sp>
    </p:spTree>
    <p:extLst>
      <p:ext uri="{BB962C8B-B14F-4D97-AF65-F5344CB8AC3E}">
        <p14:creationId xmlns:p14="http://schemas.microsoft.com/office/powerpoint/2010/main" val="596407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F37B-F82C-BDDD-44E7-02C08840E2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1A20C1-3A08-5BB9-2052-BFF5002F5C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24FC57-3928-DA0C-3EFC-38A651F51AC2}"/>
              </a:ext>
            </a:extLst>
          </p:cNvPr>
          <p:cNvSpPr>
            <a:spLocks noGrp="1"/>
          </p:cNvSpPr>
          <p:nvPr>
            <p:ph type="dt" sz="half" idx="10"/>
          </p:nvPr>
        </p:nvSpPr>
        <p:spPr/>
        <p:txBody>
          <a:bodyPr/>
          <a:lstStyle/>
          <a:p>
            <a:fld id="{CC885F1C-DB20-461F-979D-123EDD82E44F}" type="datetime1">
              <a:rPr lang="en-US" smtClean="0"/>
              <a:t>1/29/2025</a:t>
            </a:fld>
            <a:endParaRPr lang="en-US"/>
          </a:p>
        </p:txBody>
      </p:sp>
      <p:sp>
        <p:nvSpPr>
          <p:cNvPr id="5" name="Footer Placeholder 4">
            <a:extLst>
              <a:ext uri="{FF2B5EF4-FFF2-40B4-BE49-F238E27FC236}">
                <a16:creationId xmlns:a16="http://schemas.microsoft.com/office/drawing/2014/main" id="{C30920E3-A6B0-0436-5E7B-630F52D564FB}"/>
              </a:ext>
            </a:extLst>
          </p:cNvPr>
          <p:cNvSpPr>
            <a:spLocks noGrp="1"/>
          </p:cNvSpPr>
          <p:nvPr>
            <p:ph type="ftr" sz="quarter" idx="11"/>
          </p:nvPr>
        </p:nvSpPr>
        <p:spPr/>
        <p:txBody>
          <a:bodyPr/>
          <a:lstStyle/>
          <a:p>
            <a:r>
              <a:rPr lang="en-US"/>
              <a:t>Master Planning and Modeling Committee</a:t>
            </a:r>
          </a:p>
        </p:txBody>
      </p:sp>
      <p:sp>
        <p:nvSpPr>
          <p:cNvPr id="6" name="Slide Number Placeholder 5">
            <a:extLst>
              <a:ext uri="{FF2B5EF4-FFF2-40B4-BE49-F238E27FC236}">
                <a16:creationId xmlns:a16="http://schemas.microsoft.com/office/drawing/2014/main" id="{D2122140-6C04-BB51-B08C-1E807726C0FF}"/>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1841859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08326-BEA7-0A0B-4A72-CC53374CEE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41196D-77C3-E50C-A6C5-A5777A4900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89526-FFB9-6375-7BAB-5467E3586003}"/>
              </a:ext>
            </a:extLst>
          </p:cNvPr>
          <p:cNvSpPr>
            <a:spLocks noGrp="1"/>
          </p:cNvSpPr>
          <p:nvPr>
            <p:ph type="dt" sz="half" idx="10"/>
          </p:nvPr>
        </p:nvSpPr>
        <p:spPr/>
        <p:txBody>
          <a:bodyPr/>
          <a:lstStyle/>
          <a:p>
            <a:fld id="{A448884F-4E5E-41EB-B212-CCD810AF8163}" type="datetime1">
              <a:rPr lang="en-US" smtClean="0"/>
              <a:t>1/29/2025</a:t>
            </a:fld>
            <a:endParaRPr lang="en-US"/>
          </a:p>
        </p:txBody>
      </p:sp>
      <p:sp>
        <p:nvSpPr>
          <p:cNvPr id="5" name="Footer Placeholder 4">
            <a:extLst>
              <a:ext uri="{FF2B5EF4-FFF2-40B4-BE49-F238E27FC236}">
                <a16:creationId xmlns:a16="http://schemas.microsoft.com/office/drawing/2014/main" id="{E28B3C7D-EE56-B470-CFD4-05722F62B0A6}"/>
              </a:ext>
            </a:extLst>
          </p:cNvPr>
          <p:cNvSpPr>
            <a:spLocks noGrp="1"/>
          </p:cNvSpPr>
          <p:nvPr>
            <p:ph type="ftr" sz="quarter" idx="11"/>
          </p:nvPr>
        </p:nvSpPr>
        <p:spPr/>
        <p:txBody>
          <a:bodyPr/>
          <a:lstStyle/>
          <a:p>
            <a:r>
              <a:rPr lang="en-US"/>
              <a:t>Master Planning and Modeling Committee</a:t>
            </a:r>
          </a:p>
        </p:txBody>
      </p:sp>
      <p:sp>
        <p:nvSpPr>
          <p:cNvPr id="6" name="Slide Number Placeholder 5">
            <a:extLst>
              <a:ext uri="{FF2B5EF4-FFF2-40B4-BE49-F238E27FC236}">
                <a16:creationId xmlns:a16="http://schemas.microsoft.com/office/drawing/2014/main" id="{B8FE363C-7011-33BC-9D9C-4E0614BFE69C}"/>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252169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E71C73-0766-E38C-0E7E-1D3A45821D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995CE8-FF4D-1E8A-5B96-6AF355940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0F22E-3C80-70EC-D7ED-F8A1FAC1632A}"/>
              </a:ext>
            </a:extLst>
          </p:cNvPr>
          <p:cNvSpPr>
            <a:spLocks noGrp="1"/>
          </p:cNvSpPr>
          <p:nvPr>
            <p:ph type="dt" sz="half" idx="10"/>
          </p:nvPr>
        </p:nvSpPr>
        <p:spPr/>
        <p:txBody>
          <a:bodyPr/>
          <a:lstStyle/>
          <a:p>
            <a:fld id="{F6DA68D3-9151-489E-A4B9-606EB25629A7}" type="datetime1">
              <a:rPr lang="en-US" smtClean="0"/>
              <a:t>1/29/2025</a:t>
            </a:fld>
            <a:endParaRPr lang="en-US"/>
          </a:p>
        </p:txBody>
      </p:sp>
      <p:sp>
        <p:nvSpPr>
          <p:cNvPr id="5" name="Footer Placeholder 4">
            <a:extLst>
              <a:ext uri="{FF2B5EF4-FFF2-40B4-BE49-F238E27FC236}">
                <a16:creationId xmlns:a16="http://schemas.microsoft.com/office/drawing/2014/main" id="{F8E81F0B-F371-843C-B1FD-BF08DA8E54CA}"/>
              </a:ext>
            </a:extLst>
          </p:cNvPr>
          <p:cNvSpPr>
            <a:spLocks noGrp="1"/>
          </p:cNvSpPr>
          <p:nvPr>
            <p:ph type="ftr" sz="quarter" idx="11"/>
          </p:nvPr>
        </p:nvSpPr>
        <p:spPr/>
        <p:txBody>
          <a:bodyPr/>
          <a:lstStyle/>
          <a:p>
            <a:r>
              <a:rPr lang="en-US"/>
              <a:t>Master Planning and Modeling Committee</a:t>
            </a:r>
          </a:p>
        </p:txBody>
      </p:sp>
      <p:sp>
        <p:nvSpPr>
          <p:cNvPr id="6" name="Slide Number Placeholder 5">
            <a:extLst>
              <a:ext uri="{FF2B5EF4-FFF2-40B4-BE49-F238E27FC236}">
                <a16:creationId xmlns:a16="http://schemas.microsoft.com/office/drawing/2014/main" id="{5B80DC0F-1F4A-C674-2734-E4B324525856}"/>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697347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DE33-0F6E-D413-0810-750ABD5FC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0466C8-A59F-F3A9-F3C6-4505185CAB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58DFCF-CC33-56CD-A50A-2BB8B2A17521}"/>
              </a:ext>
            </a:extLst>
          </p:cNvPr>
          <p:cNvSpPr>
            <a:spLocks noGrp="1"/>
          </p:cNvSpPr>
          <p:nvPr>
            <p:ph type="dt" sz="half" idx="10"/>
          </p:nvPr>
        </p:nvSpPr>
        <p:spPr/>
        <p:txBody>
          <a:bodyPr/>
          <a:lstStyle/>
          <a:p>
            <a:fld id="{E49CA468-76DF-40AF-A071-9419E8D49B32}" type="datetime1">
              <a:rPr lang="en-US" smtClean="0"/>
              <a:t>1/29/2025</a:t>
            </a:fld>
            <a:endParaRPr lang="en-US"/>
          </a:p>
        </p:txBody>
      </p:sp>
      <p:sp>
        <p:nvSpPr>
          <p:cNvPr id="5" name="Footer Placeholder 4">
            <a:extLst>
              <a:ext uri="{FF2B5EF4-FFF2-40B4-BE49-F238E27FC236}">
                <a16:creationId xmlns:a16="http://schemas.microsoft.com/office/drawing/2014/main" id="{9FC91E0A-F105-9F3C-3132-C9E9B0BD8DC5}"/>
              </a:ext>
            </a:extLst>
          </p:cNvPr>
          <p:cNvSpPr>
            <a:spLocks noGrp="1"/>
          </p:cNvSpPr>
          <p:nvPr>
            <p:ph type="ftr" sz="quarter" idx="11"/>
          </p:nvPr>
        </p:nvSpPr>
        <p:spPr/>
        <p:txBody>
          <a:bodyPr/>
          <a:lstStyle/>
          <a:p>
            <a:r>
              <a:rPr lang="en-US"/>
              <a:t>Master Planning and Modeling Committee</a:t>
            </a:r>
          </a:p>
        </p:txBody>
      </p:sp>
      <p:sp>
        <p:nvSpPr>
          <p:cNvPr id="6" name="Slide Number Placeholder 5">
            <a:extLst>
              <a:ext uri="{FF2B5EF4-FFF2-40B4-BE49-F238E27FC236}">
                <a16:creationId xmlns:a16="http://schemas.microsoft.com/office/drawing/2014/main" id="{A9478CCD-4372-E0A6-BC7E-285F8E06A80D}"/>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1875747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DB76-1946-7C45-909D-DEBDEA24CD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B75F84-579E-9F84-745F-747A2B9F6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F4B294-98DA-913C-6DB9-68251F88103B}"/>
              </a:ext>
            </a:extLst>
          </p:cNvPr>
          <p:cNvSpPr>
            <a:spLocks noGrp="1"/>
          </p:cNvSpPr>
          <p:nvPr>
            <p:ph type="dt" sz="half" idx="10"/>
          </p:nvPr>
        </p:nvSpPr>
        <p:spPr/>
        <p:txBody>
          <a:bodyPr/>
          <a:lstStyle/>
          <a:p>
            <a:fld id="{E11B98A8-DCD1-40E1-99BC-71503BF0AF72}" type="datetime1">
              <a:rPr lang="en-US" smtClean="0"/>
              <a:t>1/29/2025</a:t>
            </a:fld>
            <a:endParaRPr lang="en-US"/>
          </a:p>
        </p:txBody>
      </p:sp>
      <p:sp>
        <p:nvSpPr>
          <p:cNvPr id="5" name="Footer Placeholder 4">
            <a:extLst>
              <a:ext uri="{FF2B5EF4-FFF2-40B4-BE49-F238E27FC236}">
                <a16:creationId xmlns:a16="http://schemas.microsoft.com/office/drawing/2014/main" id="{0415E676-D14F-1F96-9F85-4C855B21341A}"/>
              </a:ext>
            </a:extLst>
          </p:cNvPr>
          <p:cNvSpPr>
            <a:spLocks noGrp="1"/>
          </p:cNvSpPr>
          <p:nvPr>
            <p:ph type="ftr" sz="quarter" idx="11"/>
          </p:nvPr>
        </p:nvSpPr>
        <p:spPr/>
        <p:txBody>
          <a:bodyPr/>
          <a:lstStyle/>
          <a:p>
            <a:r>
              <a:rPr lang="en-US"/>
              <a:t>Master Planning and Modeling Committee</a:t>
            </a:r>
          </a:p>
        </p:txBody>
      </p:sp>
      <p:sp>
        <p:nvSpPr>
          <p:cNvPr id="6" name="Slide Number Placeholder 5">
            <a:extLst>
              <a:ext uri="{FF2B5EF4-FFF2-40B4-BE49-F238E27FC236}">
                <a16:creationId xmlns:a16="http://schemas.microsoft.com/office/drawing/2014/main" id="{EB9572FD-FDF5-1453-9A88-806D50356319}"/>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119167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42B1-3BE4-A878-B2E0-D85CE0950F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B182BA-D728-1268-F22C-7CD5CD0107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7B34DD-EE6C-9F41-5870-AFE456D4D1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DAF8AA-8C55-9340-0DB3-08FC20887985}"/>
              </a:ext>
            </a:extLst>
          </p:cNvPr>
          <p:cNvSpPr>
            <a:spLocks noGrp="1"/>
          </p:cNvSpPr>
          <p:nvPr>
            <p:ph type="dt" sz="half" idx="10"/>
          </p:nvPr>
        </p:nvSpPr>
        <p:spPr/>
        <p:txBody>
          <a:bodyPr/>
          <a:lstStyle/>
          <a:p>
            <a:fld id="{0390DCBF-21C5-4BF0-B3C5-7EE1801F2B2B}" type="datetime1">
              <a:rPr lang="en-US" smtClean="0"/>
              <a:t>1/29/2025</a:t>
            </a:fld>
            <a:endParaRPr lang="en-US"/>
          </a:p>
        </p:txBody>
      </p:sp>
      <p:sp>
        <p:nvSpPr>
          <p:cNvPr id="6" name="Footer Placeholder 5">
            <a:extLst>
              <a:ext uri="{FF2B5EF4-FFF2-40B4-BE49-F238E27FC236}">
                <a16:creationId xmlns:a16="http://schemas.microsoft.com/office/drawing/2014/main" id="{4856E9B3-71BB-7F45-D109-27C00A3E3224}"/>
              </a:ext>
            </a:extLst>
          </p:cNvPr>
          <p:cNvSpPr>
            <a:spLocks noGrp="1"/>
          </p:cNvSpPr>
          <p:nvPr>
            <p:ph type="ftr" sz="quarter" idx="11"/>
          </p:nvPr>
        </p:nvSpPr>
        <p:spPr/>
        <p:txBody>
          <a:bodyPr/>
          <a:lstStyle/>
          <a:p>
            <a:r>
              <a:rPr lang="en-US"/>
              <a:t>Master Planning and Modeling Committee</a:t>
            </a:r>
          </a:p>
        </p:txBody>
      </p:sp>
      <p:sp>
        <p:nvSpPr>
          <p:cNvPr id="7" name="Slide Number Placeholder 6">
            <a:extLst>
              <a:ext uri="{FF2B5EF4-FFF2-40B4-BE49-F238E27FC236}">
                <a16:creationId xmlns:a16="http://schemas.microsoft.com/office/drawing/2014/main" id="{76E3BCC6-6E96-38E6-6E67-F65EED648E55}"/>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388176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1088-BB21-1D1A-E83F-96A9F45718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F57F7D-2AC2-147B-88C5-56ED48AF1F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94B069-3775-51ED-0351-464F4624B7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D0989A-937A-F6B1-D6D9-884B0C55BF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BCCB86-7603-A16F-97AD-08B028E9C4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BEB075-4B7B-8697-2A0E-6B0E06C0B5EA}"/>
              </a:ext>
            </a:extLst>
          </p:cNvPr>
          <p:cNvSpPr>
            <a:spLocks noGrp="1"/>
          </p:cNvSpPr>
          <p:nvPr>
            <p:ph type="dt" sz="half" idx="10"/>
          </p:nvPr>
        </p:nvSpPr>
        <p:spPr/>
        <p:txBody>
          <a:bodyPr/>
          <a:lstStyle/>
          <a:p>
            <a:fld id="{99051AB9-DEB5-42E3-8398-3CA0086EA26B}" type="datetime1">
              <a:rPr lang="en-US" smtClean="0"/>
              <a:t>1/29/2025</a:t>
            </a:fld>
            <a:endParaRPr lang="en-US"/>
          </a:p>
        </p:txBody>
      </p:sp>
      <p:sp>
        <p:nvSpPr>
          <p:cNvPr id="8" name="Footer Placeholder 7">
            <a:extLst>
              <a:ext uri="{FF2B5EF4-FFF2-40B4-BE49-F238E27FC236}">
                <a16:creationId xmlns:a16="http://schemas.microsoft.com/office/drawing/2014/main" id="{0DC787B0-E472-CBFA-BC07-741282FDBF14}"/>
              </a:ext>
            </a:extLst>
          </p:cNvPr>
          <p:cNvSpPr>
            <a:spLocks noGrp="1"/>
          </p:cNvSpPr>
          <p:nvPr>
            <p:ph type="ftr" sz="quarter" idx="11"/>
          </p:nvPr>
        </p:nvSpPr>
        <p:spPr/>
        <p:txBody>
          <a:bodyPr/>
          <a:lstStyle/>
          <a:p>
            <a:r>
              <a:rPr lang="en-US"/>
              <a:t>Master Planning and Modeling Committee</a:t>
            </a:r>
          </a:p>
        </p:txBody>
      </p:sp>
      <p:sp>
        <p:nvSpPr>
          <p:cNvPr id="9" name="Slide Number Placeholder 8">
            <a:extLst>
              <a:ext uri="{FF2B5EF4-FFF2-40B4-BE49-F238E27FC236}">
                <a16:creationId xmlns:a16="http://schemas.microsoft.com/office/drawing/2014/main" id="{6BCEF053-8EF4-6B69-A1C8-CC87AE24F52B}"/>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4176500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31691-2A79-444C-DDE6-AF5A90BA4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0237C0-1447-E0B0-40E2-E3B1D3663616}"/>
              </a:ext>
            </a:extLst>
          </p:cNvPr>
          <p:cNvSpPr>
            <a:spLocks noGrp="1"/>
          </p:cNvSpPr>
          <p:nvPr>
            <p:ph type="dt" sz="half" idx="10"/>
          </p:nvPr>
        </p:nvSpPr>
        <p:spPr/>
        <p:txBody>
          <a:bodyPr/>
          <a:lstStyle/>
          <a:p>
            <a:fld id="{1F816534-B223-45DA-91BC-2784767FD64A}" type="datetime1">
              <a:rPr lang="en-US" smtClean="0"/>
              <a:t>1/29/2025</a:t>
            </a:fld>
            <a:endParaRPr lang="en-US"/>
          </a:p>
        </p:txBody>
      </p:sp>
      <p:sp>
        <p:nvSpPr>
          <p:cNvPr id="4" name="Footer Placeholder 3">
            <a:extLst>
              <a:ext uri="{FF2B5EF4-FFF2-40B4-BE49-F238E27FC236}">
                <a16:creationId xmlns:a16="http://schemas.microsoft.com/office/drawing/2014/main" id="{11CF0175-CB13-6863-4051-A76BD385FAC3}"/>
              </a:ext>
            </a:extLst>
          </p:cNvPr>
          <p:cNvSpPr>
            <a:spLocks noGrp="1"/>
          </p:cNvSpPr>
          <p:nvPr>
            <p:ph type="ftr" sz="quarter" idx="11"/>
          </p:nvPr>
        </p:nvSpPr>
        <p:spPr/>
        <p:txBody>
          <a:bodyPr/>
          <a:lstStyle/>
          <a:p>
            <a:r>
              <a:rPr lang="en-US"/>
              <a:t>Master Planning and Modeling Committee</a:t>
            </a:r>
          </a:p>
        </p:txBody>
      </p:sp>
      <p:sp>
        <p:nvSpPr>
          <p:cNvPr id="5" name="Slide Number Placeholder 4">
            <a:extLst>
              <a:ext uri="{FF2B5EF4-FFF2-40B4-BE49-F238E27FC236}">
                <a16:creationId xmlns:a16="http://schemas.microsoft.com/office/drawing/2014/main" id="{5BE06E9A-2DD0-041F-17B3-27E8C98A5054}"/>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378624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0DB2A-EA06-EDAE-F2C8-DF1F1FEFB53C}"/>
              </a:ext>
            </a:extLst>
          </p:cNvPr>
          <p:cNvSpPr>
            <a:spLocks noGrp="1"/>
          </p:cNvSpPr>
          <p:nvPr>
            <p:ph type="dt" sz="half" idx="10"/>
          </p:nvPr>
        </p:nvSpPr>
        <p:spPr/>
        <p:txBody>
          <a:bodyPr/>
          <a:lstStyle/>
          <a:p>
            <a:fld id="{111DBC7F-0121-49F4-8EE1-167D5D38C56E}" type="datetime1">
              <a:rPr lang="en-US" smtClean="0"/>
              <a:t>1/29/2025</a:t>
            </a:fld>
            <a:endParaRPr lang="en-US"/>
          </a:p>
        </p:txBody>
      </p:sp>
      <p:sp>
        <p:nvSpPr>
          <p:cNvPr id="3" name="Footer Placeholder 2">
            <a:extLst>
              <a:ext uri="{FF2B5EF4-FFF2-40B4-BE49-F238E27FC236}">
                <a16:creationId xmlns:a16="http://schemas.microsoft.com/office/drawing/2014/main" id="{1B5BFB89-9EB2-084E-7654-0B57CC231FD6}"/>
              </a:ext>
            </a:extLst>
          </p:cNvPr>
          <p:cNvSpPr>
            <a:spLocks noGrp="1"/>
          </p:cNvSpPr>
          <p:nvPr>
            <p:ph type="ftr" sz="quarter" idx="11"/>
          </p:nvPr>
        </p:nvSpPr>
        <p:spPr/>
        <p:txBody>
          <a:bodyPr/>
          <a:lstStyle/>
          <a:p>
            <a:r>
              <a:rPr lang="en-US"/>
              <a:t>Master Planning and Modeling Committee</a:t>
            </a:r>
          </a:p>
        </p:txBody>
      </p:sp>
      <p:sp>
        <p:nvSpPr>
          <p:cNvPr id="4" name="Slide Number Placeholder 3">
            <a:extLst>
              <a:ext uri="{FF2B5EF4-FFF2-40B4-BE49-F238E27FC236}">
                <a16:creationId xmlns:a16="http://schemas.microsoft.com/office/drawing/2014/main" id="{E9963FA4-C570-AAFD-B4BF-DB35992766FE}"/>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257307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1271E-F4E4-FB0D-8DE9-90DF0790E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6F2A21-5248-6067-F724-1E41EB0FD6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B1A5C9-8B7D-CF58-C1BC-8EE58A5C3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FA5B85-F3CD-C18F-7115-FC734DF279D6}"/>
              </a:ext>
            </a:extLst>
          </p:cNvPr>
          <p:cNvSpPr>
            <a:spLocks noGrp="1"/>
          </p:cNvSpPr>
          <p:nvPr>
            <p:ph type="dt" sz="half" idx="10"/>
          </p:nvPr>
        </p:nvSpPr>
        <p:spPr/>
        <p:txBody>
          <a:bodyPr/>
          <a:lstStyle/>
          <a:p>
            <a:fld id="{E24EFA0F-2231-46DC-85CE-7CE0090C49E2}" type="datetime1">
              <a:rPr lang="en-US" smtClean="0"/>
              <a:t>1/29/2025</a:t>
            </a:fld>
            <a:endParaRPr lang="en-US"/>
          </a:p>
        </p:txBody>
      </p:sp>
      <p:sp>
        <p:nvSpPr>
          <p:cNvPr id="6" name="Footer Placeholder 5">
            <a:extLst>
              <a:ext uri="{FF2B5EF4-FFF2-40B4-BE49-F238E27FC236}">
                <a16:creationId xmlns:a16="http://schemas.microsoft.com/office/drawing/2014/main" id="{5C1F2B72-1AAB-5EFF-4C7B-73BD524BB43A}"/>
              </a:ext>
            </a:extLst>
          </p:cNvPr>
          <p:cNvSpPr>
            <a:spLocks noGrp="1"/>
          </p:cNvSpPr>
          <p:nvPr>
            <p:ph type="ftr" sz="quarter" idx="11"/>
          </p:nvPr>
        </p:nvSpPr>
        <p:spPr/>
        <p:txBody>
          <a:bodyPr/>
          <a:lstStyle/>
          <a:p>
            <a:r>
              <a:rPr lang="en-US"/>
              <a:t>Master Planning and Modeling Committee</a:t>
            </a:r>
          </a:p>
        </p:txBody>
      </p:sp>
      <p:sp>
        <p:nvSpPr>
          <p:cNvPr id="7" name="Slide Number Placeholder 6">
            <a:extLst>
              <a:ext uri="{FF2B5EF4-FFF2-40B4-BE49-F238E27FC236}">
                <a16:creationId xmlns:a16="http://schemas.microsoft.com/office/drawing/2014/main" id="{FB0AF57C-6976-6017-D00F-144D17561758}"/>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389084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D2E5-D295-969E-8941-680C27D20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45827A-1CB5-2927-3763-6112CECB56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5F6BA5-4D8D-062D-DE1E-40E1E0012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4B7E6F-CB0C-6145-C5E9-4D8F07FC0DA6}"/>
              </a:ext>
            </a:extLst>
          </p:cNvPr>
          <p:cNvSpPr>
            <a:spLocks noGrp="1"/>
          </p:cNvSpPr>
          <p:nvPr>
            <p:ph type="dt" sz="half" idx="10"/>
          </p:nvPr>
        </p:nvSpPr>
        <p:spPr/>
        <p:txBody>
          <a:bodyPr/>
          <a:lstStyle/>
          <a:p>
            <a:fld id="{04576C78-E3C4-449C-A207-0497C3210452}" type="datetime1">
              <a:rPr lang="en-US" smtClean="0"/>
              <a:t>1/29/2025</a:t>
            </a:fld>
            <a:endParaRPr lang="en-US"/>
          </a:p>
        </p:txBody>
      </p:sp>
      <p:sp>
        <p:nvSpPr>
          <p:cNvPr id="6" name="Footer Placeholder 5">
            <a:extLst>
              <a:ext uri="{FF2B5EF4-FFF2-40B4-BE49-F238E27FC236}">
                <a16:creationId xmlns:a16="http://schemas.microsoft.com/office/drawing/2014/main" id="{62AF3576-C5F5-C627-8A72-EC3832F08B84}"/>
              </a:ext>
            </a:extLst>
          </p:cNvPr>
          <p:cNvSpPr>
            <a:spLocks noGrp="1"/>
          </p:cNvSpPr>
          <p:nvPr>
            <p:ph type="ftr" sz="quarter" idx="11"/>
          </p:nvPr>
        </p:nvSpPr>
        <p:spPr/>
        <p:txBody>
          <a:bodyPr/>
          <a:lstStyle/>
          <a:p>
            <a:r>
              <a:rPr lang="en-US"/>
              <a:t>Master Planning and Modeling Committee</a:t>
            </a:r>
          </a:p>
        </p:txBody>
      </p:sp>
      <p:sp>
        <p:nvSpPr>
          <p:cNvPr id="7" name="Slide Number Placeholder 6">
            <a:extLst>
              <a:ext uri="{FF2B5EF4-FFF2-40B4-BE49-F238E27FC236}">
                <a16:creationId xmlns:a16="http://schemas.microsoft.com/office/drawing/2014/main" id="{1A3B4FE2-61B7-235F-1B1E-B09694C50CDC}"/>
              </a:ext>
            </a:extLst>
          </p:cNvPr>
          <p:cNvSpPr>
            <a:spLocks noGrp="1"/>
          </p:cNvSpPr>
          <p:nvPr>
            <p:ph type="sldNum" sz="quarter" idx="12"/>
          </p:nvPr>
        </p:nvSpPr>
        <p:spPr/>
        <p:txBody>
          <a:bodyPr/>
          <a:lstStyle/>
          <a:p>
            <a:fld id="{553BFB73-1936-409C-AD9B-6ACCA98F8835}" type="slidenum">
              <a:rPr lang="en-US" smtClean="0"/>
              <a:t>‹#›</a:t>
            </a:fld>
            <a:endParaRPr lang="en-US"/>
          </a:p>
        </p:txBody>
      </p:sp>
    </p:spTree>
    <p:extLst>
      <p:ext uri="{BB962C8B-B14F-4D97-AF65-F5344CB8AC3E}">
        <p14:creationId xmlns:p14="http://schemas.microsoft.com/office/powerpoint/2010/main" val="4154227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B58AA8-7581-705B-6F73-CCBF4378C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3EBB41-50A0-8F46-CBDE-56DF58EEE3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CF204-8482-BB8E-16AC-04E6B34BD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A2F4FB-DE1C-48D8-853B-CBF4CA2F9A09}" type="datetime1">
              <a:rPr lang="en-US" smtClean="0"/>
              <a:t>1/29/2025</a:t>
            </a:fld>
            <a:endParaRPr lang="en-US"/>
          </a:p>
        </p:txBody>
      </p:sp>
      <p:sp>
        <p:nvSpPr>
          <p:cNvPr id="5" name="Footer Placeholder 4">
            <a:extLst>
              <a:ext uri="{FF2B5EF4-FFF2-40B4-BE49-F238E27FC236}">
                <a16:creationId xmlns:a16="http://schemas.microsoft.com/office/drawing/2014/main" id="{C9E5323E-2F07-1BD5-117B-2C4D76309C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Master Planning and Modeling Committee</a:t>
            </a:r>
          </a:p>
        </p:txBody>
      </p:sp>
      <p:sp>
        <p:nvSpPr>
          <p:cNvPr id="6" name="Slide Number Placeholder 5">
            <a:extLst>
              <a:ext uri="{FF2B5EF4-FFF2-40B4-BE49-F238E27FC236}">
                <a16:creationId xmlns:a16="http://schemas.microsoft.com/office/drawing/2014/main" id="{0A4ABA4B-3E74-351D-8BBE-B6CF6C8BA3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BFB73-1936-409C-AD9B-6ACCA98F8835}" type="slidenum">
              <a:rPr lang="en-US" smtClean="0"/>
              <a:t>‹#›</a:t>
            </a:fld>
            <a:endParaRPr lang="en-US"/>
          </a:p>
        </p:txBody>
      </p:sp>
    </p:spTree>
    <p:extLst>
      <p:ext uri="{BB962C8B-B14F-4D97-AF65-F5344CB8AC3E}">
        <p14:creationId xmlns:p14="http://schemas.microsoft.com/office/powerpoint/2010/main" val="758238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github.com/USEPA/Stormwater-Management-Model" TargetMode="Externa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8.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FCDD-C3DA-4E5C-2D38-7EE69F85EDD4}"/>
              </a:ext>
            </a:extLst>
          </p:cNvPr>
          <p:cNvSpPr>
            <a:spLocks noGrp="1"/>
          </p:cNvSpPr>
          <p:nvPr>
            <p:ph type="ctrTitle"/>
          </p:nvPr>
        </p:nvSpPr>
        <p:spPr>
          <a:xfrm>
            <a:off x="390526" y="324885"/>
            <a:ext cx="11253393" cy="898942"/>
          </a:xfrm>
        </p:spPr>
        <p:txBody>
          <a:bodyPr>
            <a:noAutofit/>
          </a:bodyPr>
          <a:lstStyle/>
          <a:p>
            <a:pPr algn="l"/>
            <a:r>
              <a:rPr lang="en-US" sz="2800" b="1" dirty="0">
                <a:solidFill>
                  <a:srgbClr val="0093D1"/>
                </a:solidFill>
                <a:latin typeface="Arial" panose="020B0604020202020204" pitchFamily="34" charset="0"/>
                <a:cs typeface="Arial" panose="020B0604020202020204" pitchFamily="34" charset="0"/>
              </a:rPr>
              <a:t>P</a:t>
            </a:r>
            <a:r>
              <a:rPr lang="en-US" sz="2800" dirty="0">
                <a:solidFill>
                  <a:srgbClr val="0093D1"/>
                </a:solidFill>
                <a:latin typeface="Arial" panose="020B0604020202020204" pitchFamily="34" charset="0"/>
                <a:cs typeface="Arial" panose="020B0604020202020204" pitchFamily="34" charset="0"/>
              </a:rPr>
              <a:t>unch </a:t>
            </a:r>
            <a:r>
              <a:rPr lang="en-US" sz="2800" b="1" dirty="0">
                <a:solidFill>
                  <a:srgbClr val="0093D1"/>
                </a:solidFill>
                <a:latin typeface="Arial" panose="020B0604020202020204" pitchFamily="34" charset="0"/>
                <a:cs typeface="Arial" panose="020B0604020202020204" pitchFamily="34" charset="0"/>
              </a:rPr>
              <a:t>C</a:t>
            </a:r>
            <a:r>
              <a:rPr lang="en-US" sz="2800" dirty="0">
                <a:solidFill>
                  <a:srgbClr val="0093D1"/>
                </a:solidFill>
                <a:latin typeface="Arial" panose="020B0604020202020204" pitchFamily="34" charset="0"/>
                <a:cs typeface="Arial" panose="020B0604020202020204" pitchFamily="34" charset="0"/>
              </a:rPr>
              <a:t>ards to </a:t>
            </a:r>
            <a:r>
              <a:rPr lang="en-US" sz="2800" b="1" dirty="0">
                <a:solidFill>
                  <a:srgbClr val="0093D1"/>
                </a:solidFill>
                <a:latin typeface="Arial" panose="020B0604020202020204" pitchFamily="34" charset="0"/>
                <a:cs typeface="Arial" panose="020B0604020202020204" pitchFamily="34" charset="0"/>
              </a:rPr>
              <a:t>P</a:t>
            </a:r>
            <a:r>
              <a:rPr lang="en-US" sz="2800" dirty="0">
                <a:solidFill>
                  <a:srgbClr val="0093D1"/>
                </a:solidFill>
                <a:latin typeface="Arial" panose="020B0604020202020204" pitchFamily="34" charset="0"/>
                <a:cs typeface="Arial" panose="020B0604020202020204" pitchFamily="34" charset="0"/>
              </a:rPr>
              <a:t>rocessors: The Evolution of Hydraulic Modeling and Numerical Solvers with a Focus on </a:t>
            </a:r>
            <a:r>
              <a:rPr lang="en-US" sz="2800" b="1" dirty="0">
                <a:solidFill>
                  <a:srgbClr val="0093D1"/>
                </a:solidFill>
                <a:latin typeface="Arial" panose="020B0604020202020204" pitchFamily="34" charset="0"/>
                <a:cs typeface="Arial" panose="020B0604020202020204" pitchFamily="34" charset="0"/>
              </a:rPr>
              <a:t>SWMM</a:t>
            </a:r>
            <a:r>
              <a:rPr lang="en-US" sz="2800" dirty="0">
                <a:solidFill>
                  <a:srgbClr val="0093D1"/>
                </a:solidFill>
                <a:latin typeface="Arial" panose="020B0604020202020204" pitchFamily="34" charset="0"/>
                <a:cs typeface="Arial" panose="020B0604020202020204" pitchFamily="34" charset="0"/>
              </a:rPr>
              <a:t> </a:t>
            </a:r>
            <a:r>
              <a:rPr lang="en-US" sz="2800" b="1" dirty="0">
                <a:solidFill>
                  <a:srgbClr val="0093D1"/>
                </a:solidFill>
                <a:latin typeface="Arial" panose="020B0604020202020204" pitchFamily="34" charset="0"/>
                <a:cs typeface="Arial" panose="020B0604020202020204" pitchFamily="34" charset="0"/>
              </a:rPr>
              <a:t>1,2,3,4,5+</a:t>
            </a:r>
            <a:r>
              <a:rPr lang="en-US" sz="2800" dirty="0">
                <a:solidFill>
                  <a:srgbClr val="0093D1"/>
                </a:solidFill>
                <a:latin typeface="Arial" panose="020B0604020202020204" pitchFamily="34" charset="0"/>
                <a:cs typeface="Arial" panose="020B0604020202020204" pitchFamily="34" charset="0"/>
              </a:rPr>
              <a:t>   </a:t>
            </a:r>
          </a:p>
        </p:txBody>
      </p:sp>
      <p:sp>
        <p:nvSpPr>
          <p:cNvPr id="3" name="Subtitle 2">
            <a:extLst>
              <a:ext uri="{FF2B5EF4-FFF2-40B4-BE49-F238E27FC236}">
                <a16:creationId xmlns:a16="http://schemas.microsoft.com/office/drawing/2014/main" id="{7327C951-DFA6-6813-1F6E-1CBAFF230B51}"/>
              </a:ext>
            </a:extLst>
          </p:cNvPr>
          <p:cNvSpPr>
            <a:spLocks noGrp="1"/>
          </p:cNvSpPr>
          <p:nvPr>
            <p:ph type="subTitle" idx="1"/>
          </p:nvPr>
        </p:nvSpPr>
        <p:spPr>
          <a:xfrm>
            <a:off x="390526" y="2147791"/>
            <a:ext cx="10205286" cy="1614584"/>
          </a:xfrm>
        </p:spPr>
        <p:txBody>
          <a:bodyPr>
            <a:normAutofit lnSpcReduction="10000"/>
          </a:bodyPr>
          <a:lstStyle/>
          <a:p>
            <a:pPr algn="l"/>
            <a:r>
              <a:rPr lang="en-US" sz="3600" dirty="0"/>
              <a:t>Robert E Dickinson and Many Others</a:t>
            </a:r>
          </a:p>
          <a:p>
            <a:pPr algn="l"/>
            <a:r>
              <a:rPr lang="en-US" sz="3600" dirty="0"/>
              <a:t> </a:t>
            </a:r>
          </a:p>
          <a:p>
            <a:pPr algn="l"/>
            <a:r>
              <a:rPr lang="en-US" sz="2800" b="1" dirty="0">
                <a:solidFill>
                  <a:schemeClr val="bg1">
                    <a:lumMod val="50000"/>
                  </a:schemeClr>
                </a:solidFill>
              </a:rPr>
              <a:t>Date:</a:t>
            </a:r>
            <a:r>
              <a:rPr lang="en-US" sz="2800" dirty="0">
                <a:solidFill>
                  <a:schemeClr val="bg1">
                    <a:lumMod val="50000"/>
                  </a:schemeClr>
                </a:solidFill>
              </a:rPr>
              <a:t> January 31, 2025</a:t>
            </a:r>
          </a:p>
          <a:p>
            <a:pPr algn="l"/>
            <a:endParaRPr lang="en-US" sz="2800" dirty="0">
              <a:solidFill>
                <a:schemeClr val="bg1">
                  <a:lumMod val="50000"/>
                </a:schemeClr>
              </a:solidFill>
            </a:endParaRPr>
          </a:p>
        </p:txBody>
      </p:sp>
      <p:pic>
        <p:nvPicPr>
          <p:cNvPr id="7" name="Picture 6" descr="A close-up of a logo">
            <a:extLst>
              <a:ext uri="{FF2B5EF4-FFF2-40B4-BE49-F238E27FC236}">
                <a16:creationId xmlns:a16="http://schemas.microsoft.com/office/drawing/2014/main" id="{C5BCCC53-2B31-1BD5-DAE1-145601D7B6E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8" name="Footer Placeholder 7">
            <a:extLst>
              <a:ext uri="{FF2B5EF4-FFF2-40B4-BE49-F238E27FC236}">
                <a16:creationId xmlns:a16="http://schemas.microsoft.com/office/drawing/2014/main" id="{EA789D80-F198-C531-207D-73F1162BD654}"/>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dirty="0">
                <a:solidFill>
                  <a:schemeClr val="tx1"/>
                </a:solidFill>
                <a:latin typeface="Arial" panose="020B0604020202020204" pitchFamily="34" charset="0"/>
                <a:cs typeface="Arial" panose="020B0604020202020204" pitchFamily="34" charset="0"/>
              </a:rPr>
              <a:t>Master Planning and Modeling Committee</a:t>
            </a:r>
          </a:p>
        </p:txBody>
      </p:sp>
      <p:pic>
        <p:nvPicPr>
          <p:cNvPr id="9" name="Picture 8">
            <a:extLst>
              <a:ext uri="{FF2B5EF4-FFF2-40B4-BE49-F238E27FC236}">
                <a16:creationId xmlns:a16="http://schemas.microsoft.com/office/drawing/2014/main" id="{B0E50CF5-73AB-98E1-5CF5-02AC73CC5BA1}"/>
              </a:ext>
            </a:extLst>
          </p:cNvPr>
          <p:cNvPicPr>
            <a:picLocks noChangeAspect="1"/>
          </p:cNvPicPr>
          <p:nvPr/>
        </p:nvPicPr>
        <p:blipFill>
          <a:blip r:embed="rId4"/>
          <a:stretch>
            <a:fillRect/>
          </a:stretch>
        </p:blipFill>
        <p:spPr>
          <a:xfrm>
            <a:off x="7850311" y="1587063"/>
            <a:ext cx="4126044" cy="1202276"/>
          </a:xfrm>
          <a:prstGeom prst="rect">
            <a:avLst/>
          </a:prstGeom>
        </p:spPr>
      </p:pic>
      <p:pic>
        <p:nvPicPr>
          <p:cNvPr id="13" name="Picture 12">
            <a:extLst>
              <a:ext uri="{FF2B5EF4-FFF2-40B4-BE49-F238E27FC236}">
                <a16:creationId xmlns:a16="http://schemas.microsoft.com/office/drawing/2014/main" id="{214C6F22-47D4-EBFD-EE6F-C8C7AAAB4C3A}"/>
              </a:ext>
            </a:extLst>
          </p:cNvPr>
          <p:cNvPicPr>
            <a:picLocks noChangeAspect="1"/>
          </p:cNvPicPr>
          <p:nvPr/>
        </p:nvPicPr>
        <p:blipFill>
          <a:blip r:embed="rId5"/>
          <a:stretch>
            <a:fillRect/>
          </a:stretch>
        </p:blipFill>
        <p:spPr>
          <a:xfrm>
            <a:off x="5325109" y="3034019"/>
            <a:ext cx="6589004" cy="2145173"/>
          </a:xfrm>
          <a:prstGeom prst="rect">
            <a:avLst/>
          </a:prstGeom>
        </p:spPr>
      </p:pic>
      <p:pic>
        <p:nvPicPr>
          <p:cNvPr id="1026" name="Picture 2" descr="Punchcard | Peter Verdone Designs">
            <a:extLst>
              <a:ext uri="{FF2B5EF4-FFF2-40B4-BE49-F238E27FC236}">
                <a16:creationId xmlns:a16="http://schemas.microsoft.com/office/drawing/2014/main" id="{777F8DD3-D971-1D9D-330A-403605462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623" y="4224211"/>
            <a:ext cx="2207523" cy="956593"/>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4" descr="Intel unveils record-breaking $17,800 price for 128-core Xeon 6980P  processor | TechSpot">
            <a:extLst>
              <a:ext uri="{FF2B5EF4-FFF2-40B4-BE49-F238E27FC236}">
                <a16:creationId xmlns:a16="http://schemas.microsoft.com/office/drawing/2014/main" id="{66B424F3-8C53-21FF-68E4-554C301342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descr="Intel unveils record-breaking $17,800 price for 128-core Xeon 6980P  processor | TechSpot">
            <a:extLst>
              <a:ext uri="{FF2B5EF4-FFF2-40B4-BE49-F238E27FC236}">
                <a16:creationId xmlns:a16="http://schemas.microsoft.com/office/drawing/2014/main" id="{0E954B29-0B8C-6106-2F94-049D31ED1C8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8" descr="Intel unveils record-breaking $17,800 price for 128-core Xeon 6980P processor">
            <a:extLst>
              <a:ext uri="{FF2B5EF4-FFF2-40B4-BE49-F238E27FC236}">
                <a16:creationId xmlns:a16="http://schemas.microsoft.com/office/drawing/2014/main" id="{8B308FDA-18F7-A906-2456-B96AF36AF17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6A5437D0-8272-A62D-B73E-F78FE113D921}"/>
              </a:ext>
            </a:extLst>
          </p:cNvPr>
          <p:cNvPicPr>
            <a:picLocks noChangeAspect="1"/>
          </p:cNvPicPr>
          <p:nvPr/>
        </p:nvPicPr>
        <p:blipFill>
          <a:blip r:embed="rId7"/>
          <a:stretch>
            <a:fillRect/>
          </a:stretch>
        </p:blipFill>
        <p:spPr>
          <a:xfrm>
            <a:off x="3035448" y="4224211"/>
            <a:ext cx="1697058" cy="954981"/>
          </a:xfrm>
          <a:prstGeom prst="rect">
            <a:avLst/>
          </a:prstGeom>
        </p:spPr>
      </p:pic>
      <p:sp>
        <p:nvSpPr>
          <p:cNvPr id="20" name="Slide Number Placeholder 19">
            <a:extLst>
              <a:ext uri="{FF2B5EF4-FFF2-40B4-BE49-F238E27FC236}">
                <a16:creationId xmlns:a16="http://schemas.microsoft.com/office/drawing/2014/main" id="{CD3E08B8-8940-56BC-B7A4-F7EB1C868935}"/>
              </a:ext>
            </a:extLst>
          </p:cNvPr>
          <p:cNvSpPr>
            <a:spLocks noGrp="1"/>
          </p:cNvSpPr>
          <p:nvPr>
            <p:ph type="sldNum" sz="quarter" idx="12"/>
          </p:nvPr>
        </p:nvSpPr>
        <p:spPr/>
        <p:txBody>
          <a:bodyPr/>
          <a:lstStyle/>
          <a:p>
            <a:fld id="{553BFB73-1936-409C-AD9B-6ACCA98F8835}" type="slidenum">
              <a:rPr lang="en-US" smtClean="0"/>
              <a:t>1</a:t>
            </a:fld>
            <a:endParaRPr lang="en-US"/>
          </a:p>
        </p:txBody>
      </p:sp>
    </p:spTree>
    <p:extLst>
      <p:ext uri="{BB962C8B-B14F-4D97-AF65-F5344CB8AC3E}">
        <p14:creationId xmlns:p14="http://schemas.microsoft.com/office/powerpoint/2010/main" val="3529256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51211-D885-7B1C-29E0-7BC42F45B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DF8F6A-9770-6039-E1F9-B99A9D1CED52}"/>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EPA SWMM In the 2000s</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9CA1C263-CD46-A80F-9FF8-D7E040F610A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8EC10251-A086-282A-5DF9-D905BE9CEF7B}"/>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06F58E4C-8026-8B05-02CB-3EC900627D14}"/>
              </a:ext>
            </a:extLst>
          </p:cNvPr>
          <p:cNvSpPr>
            <a:spLocks noGrp="1"/>
          </p:cNvSpPr>
          <p:nvPr>
            <p:ph type="sldNum" sz="quarter" idx="12"/>
          </p:nvPr>
        </p:nvSpPr>
        <p:spPr/>
        <p:txBody>
          <a:bodyPr/>
          <a:lstStyle/>
          <a:p>
            <a:fld id="{553BFB73-1936-409C-AD9B-6ACCA98F8835}" type="slidenum">
              <a:rPr lang="en-US" smtClean="0"/>
              <a:t>10</a:t>
            </a:fld>
            <a:endParaRPr lang="en-US"/>
          </a:p>
        </p:txBody>
      </p:sp>
      <p:pic>
        <p:nvPicPr>
          <p:cNvPr id="5" name="Picture 4">
            <a:extLst>
              <a:ext uri="{FF2B5EF4-FFF2-40B4-BE49-F238E27FC236}">
                <a16:creationId xmlns:a16="http://schemas.microsoft.com/office/drawing/2014/main" id="{831A03B9-69B1-06CB-C069-6C1C80FCC3CD}"/>
              </a:ext>
            </a:extLst>
          </p:cNvPr>
          <p:cNvPicPr>
            <a:picLocks noChangeAspect="1"/>
          </p:cNvPicPr>
          <p:nvPr/>
        </p:nvPicPr>
        <p:blipFill>
          <a:blip r:embed="rId4"/>
          <a:stretch>
            <a:fillRect/>
          </a:stretch>
        </p:blipFill>
        <p:spPr>
          <a:xfrm>
            <a:off x="1674586" y="973986"/>
            <a:ext cx="6759231" cy="5181513"/>
          </a:xfrm>
          <a:prstGeom prst="rect">
            <a:avLst/>
          </a:prstGeom>
        </p:spPr>
      </p:pic>
    </p:spTree>
    <p:extLst>
      <p:ext uri="{BB962C8B-B14F-4D97-AF65-F5344CB8AC3E}">
        <p14:creationId xmlns:p14="http://schemas.microsoft.com/office/powerpoint/2010/main" val="14014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22B7F-9CCF-10BC-434D-35085523F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7077B-C6B9-E179-C705-9AA19DE42B3E}"/>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EPA SWMM In the 2010s</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81798926-CFF3-EB86-1AA6-21FB5C91AE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53178785-A046-9BBC-FCAE-8C057D3C243B}"/>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635E3D5D-449D-9B7C-A67E-F4611B10F25D}"/>
              </a:ext>
            </a:extLst>
          </p:cNvPr>
          <p:cNvSpPr>
            <a:spLocks noGrp="1"/>
          </p:cNvSpPr>
          <p:nvPr>
            <p:ph type="sldNum" sz="quarter" idx="12"/>
          </p:nvPr>
        </p:nvSpPr>
        <p:spPr/>
        <p:txBody>
          <a:bodyPr/>
          <a:lstStyle/>
          <a:p>
            <a:fld id="{553BFB73-1936-409C-AD9B-6ACCA98F8835}" type="slidenum">
              <a:rPr lang="en-US" smtClean="0"/>
              <a:t>11</a:t>
            </a:fld>
            <a:endParaRPr lang="en-US"/>
          </a:p>
        </p:txBody>
      </p:sp>
      <p:pic>
        <p:nvPicPr>
          <p:cNvPr id="5" name="Picture 4">
            <a:extLst>
              <a:ext uri="{FF2B5EF4-FFF2-40B4-BE49-F238E27FC236}">
                <a16:creationId xmlns:a16="http://schemas.microsoft.com/office/drawing/2014/main" id="{57313636-440E-426E-C6C1-4F266F1DF2E9}"/>
              </a:ext>
            </a:extLst>
          </p:cNvPr>
          <p:cNvPicPr>
            <a:picLocks noChangeAspect="1"/>
          </p:cNvPicPr>
          <p:nvPr/>
        </p:nvPicPr>
        <p:blipFill>
          <a:blip r:embed="rId4"/>
          <a:stretch>
            <a:fillRect/>
          </a:stretch>
        </p:blipFill>
        <p:spPr>
          <a:xfrm>
            <a:off x="1716856" y="862218"/>
            <a:ext cx="6893744" cy="5294322"/>
          </a:xfrm>
          <a:prstGeom prst="rect">
            <a:avLst/>
          </a:prstGeom>
        </p:spPr>
      </p:pic>
    </p:spTree>
    <p:extLst>
      <p:ext uri="{BB962C8B-B14F-4D97-AF65-F5344CB8AC3E}">
        <p14:creationId xmlns:p14="http://schemas.microsoft.com/office/powerpoint/2010/main" val="3241435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C89C-8009-D191-BDD4-51A945C0E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D0310-82B1-AE9A-AE63-565BF4A2A04A}"/>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EPA SWMM In the 2020s</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A1F753BF-6901-3A38-ACA2-CA95170BFEC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48214A31-5501-7120-2FEE-4FBF57BEB29B}"/>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821F40A5-8EB4-798A-7C35-85DE8D147685}"/>
              </a:ext>
            </a:extLst>
          </p:cNvPr>
          <p:cNvSpPr>
            <a:spLocks noGrp="1"/>
          </p:cNvSpPr>
          <p:nvPr>
            <p:ph type="sldNum" sz="quarter" idx="12"/>
          </p:nvPr>
        </p:nvSpPr>
        <p:spPr/>
        <p:txBody>
          <a:bodyPr/>
          <a:lstStyle/>
          <a:p>
            <a:fld id="{553BFB73-1936-409C-AD9B-6ACCA98F8835}" type="slidenum">
              <a:rPr lang="en-US" smtClean="0"/>
              <a:t>12</a:t>
            </a:fld>
            <a:endParaRPr lang="en-US"/>
          </a:p>
        </p:txBody>
      </p:sp>
      <p:pic>
        <p:nvPicPr>
          <p:cNvPr id="11" name="Picture 10">
            <a:extLst>
              <a:ext uri="{FF2B5EF4-FFF2-40B4-BE49-F238E27FC236}">
                <a16:creationId xmlns:a16="http://schemas.microsoft.com/office/drawing/2014/main" id="{D510E715-8266-4388-494B-3F8B16148B5E}"/>
              </a:ext>
            </a:extLst>
          </p:cNvPr>
          <p:cNvPicPr>
            <a:picLocks noChangeAspect="1"/>
          </p:cNvPicPr>
          <p:nvPr/>
        </p:nvPicPr>
        <p:blipFill>
          <a:blip r:embed="rId4"/>
          <a:stretch>
            <a:fillRect/>
          </a:stretch>
        </p:blipFill>
        <p:spPr>
          <a:xfrm>
            <a:off x="5091957" y="837084"/>
            <a:ext cx="6510385" cy="5186400"/>
          </a:xfrm>
          <a:prstGeom prst="rect">
            <a:avLst/>
          </a:prstGeom>
        </p:spPr>
      </p:pic>
      <p:sp>
        <p:nvSpPr>
          <p:cNvPr id="12" name="TextBox 11">
            <a:extLst>
              <a:ext uri="{FF2B5EF4-FFF2-40B4-BE49-F238E27FC236}">
                <a16:creationId xmlns:a16="http://schemas.microsoft.com/office/drawing/2014/main" id="{50FDCE9B-F52A-5801-F555-E34A81979978}"/>
              </a:ext>
            </a:extLst>
          </p:cNvPr>
          <p:cNvSpPr txBox="1"/>
          <p:nvPr/>
        </p:nvSpPr>
        <p:spPr>
          <a:xfrm>
            <a:off x="390089" y="1111543"/>
            <a:ext cx="4651694" cy="4358116"/>
          </a:xfrm>
          <a:prstGeom prst="rect">
            <a:avLst/>
          </a:prstGeom>
          <a:noFill/>
        </p:spPr>
        <p:txBody>
          <a:bodyPr wrap="square" rtlCol="0">
            <a:spAutoFit/>
          </a:bodyPr>
          <a:lstStyle/>
          <a:p>
            <a:pPr marL="57150" indent="-228600">
              <a:lnSpc>
                <a:spcPct val="90000"/>
              </a:lnSpc>
              <a:buBlip>
                <a:blip r:embed="rId5"/>
              </a:buBlip>
            </a:pPr>
            <a:r>
              <a:rPr lang="en-US" sz="1600" dirty="0">
                <a:solidFill>
                  <a:srgbClr val="0093D1"/>
                </a:solidFill>
                <a:latin typeface="Arial" panose="020B0604020202020204" pitchFamily="34" charset="0"/>
                <a:cs typeface="Arial" panose="020B0604020202020204" pitchFamily="34" charset="0"/>
              </a:rPr>
              <a:t>epaswmm5.exe -- the Windows user interface for SWMM 5</a:t>
            </a:r>
          </a:p>
          <a:p>
            <a:pPr>
              <a:lnSpc>
                <a:spcPct val="90000"/>
              </a:lnSpc>
            </a:pPr>
            <a:endParaRPr lang="en-US" sz="1600"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5"/>
              </a:buBlip>
            </a:pPr>
            <a:r>
              <a:rPr lang="en-US" sz="1600" dirty="0">
                <a:solidFill>
                  <a:srgbClr val="0093D1"/>
                </a:solidFill>
                <a:latin typeface="Arial" panose="020B0604020202020204" pitchFamily="34" charset="0"/>
                <a:cs typeface="Arial" panose="020B0604020202020204" pitchFamily="34" charset="0"/>
              </a:rPr>
              <a:t>swmm5.dll  -- the SWMM 5 computational engine</a:t>
            </a:r>
          </a:p>
          <a:p>
            <a:pPr marL="57150" indent="-228600">
              <a:lnSpc>
                <a:spcPct val="90000"/>
              </a:lnSpc>
              <a:buBlip>
                <a:blip r:embed="rId5"/>
              </a:buBlip>
            </a:pPr>
            <a:endParaRPr lang="en-US" sz="1600"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5"/>
              </a:buBlip>
            </a:pPr>
            <a:r>
              <a:rPr lang="en-US" sz="1600" dirty="0">
                <a:solidFill>
                  <a:srgbClr val="0093D1"/>
                </a:solidFill>
                <a:latin typeface="Arial" panose="020B0604020202020204" pitchFamily="34" charset="0"/>
                <a:cs typeface="Arial" panose="020B0604020202020204" pitchFamily="34" charset="0"/>
              </a:rPr>
              <a:t>vcomp140.dll  -- Microsoft® C/C++ OpenMP Runtime</a:t>
            </a:r>
          </a:p>
          <a:p>
            <a:pPr marL="57150" indent="-228600">
              <a:lnSpc>
                <a:spcPct val="90000"/>
              </a:lnSpc>
              <a:buBlip>
                <a:blip r:embed="rId5"/>
              </a:buBlip>
            </a:pPr>
            <a:endParaRPr lang="en-US" sz="1600"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5"/>
              </a:buBlip>
            </a:pPr>
            <a:r>
              <a:rPr lang="en-US" sz="1600" dirty="0">
                <a:solidFill>
                  <a:srgbClr val="0093D1"/>
                </a:solidFill>
                <a:latin typeface="Arial" panose="020B0604020202020204" pitchFamily="34" charset="0"/>
                <a:cs typeface="Arial" panose="020B0604020202020204" pitchFamily="34" charset="0"/>
              </a:rPr>
              <a:t>runswmm.exe -- the command line version of SWMM 5</a:t>
            </a:r>
          </a:p>
          <a:p>
            <a:pPr marL="57150" indent="-228600">
              <a:lnSpc>
                <a:spcPct val="90000"/>
              </a:lnSpc>
              <a:buBlip>
                <a:blip r:embed="rId5"/>
              </a:buBlip>
            </a:pPr>
            <a:endParaRPr lang="en-US" sz="1600"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5"/>
              </a:buBlip>
            </a:pPr>
            <a:r>
              <a:rPr lang="en-US" sz="1600" dirty="0">
                <a:solidFill>
                  <a:srgbClr val="0093D1"/>
                </a:solidFill>
                <a:latin typeface="Arial" panose="020B0604020202020204" pitchFamily="34" charset="0"/>
                <a:cs typeface="Arial" panose="020B0604020202020204" pitchFamily="34" charset="0"/>
              </a:rPr>
              <a:t>UserGuide.chm -- the SWMM 5 User Guide as a Help file</a:t>
            </a:r>
          </a:p>
          <a:p>
            <a:pPr marL="57150" indent="-228600">
              <a:lnSpc>
                <a:spcPct val="90000"/>
              </a:lnSpc>
              <a:buBlip>
                <a:blip r:embed="rId5"/>
              </a:buBlip>
            </a:pPr>
            <a:r>
              <a:rPr lang="en-US" sz="1600" dirty="0">
                <a:solidFill>
                  <a:srgbClr val="0093D1"/>
                </a:solidFill>
                <a:latin typeface="Arial" panose="020B0604020202020204" pitchFamily="34" charset="0"/>
                <a:cs typeface="Arial" panose="020B0604020202020204" pitchFamily="34" charset="0"/>
              </a:rPr>
              <a:t> BasicTutorial.chm -- an introductory tutorial for SWMM 5</a:t>
            </a:r>
          </a:p>
          <a:p>
            <a:pPr marL="57150" indent="-228600">
              <a:lnSpc>
                <a:spcPct val="90000"/>
              </a:lnSpc>
              <a:buBlip>
                <a:blip r:embed="rId5"/>
              </a:buBlip>
            </a:pPr>
            <a:r>
              <a:rPr lang="en-US" sz="1600" dirty="0">
                <a:solidFill>
                  <a:srgbClr val="0093D1"/>
                </a:solidFill>
                <a:latin typeface="Arial" panose="020B0604020202020204" pitchFamily="34" charset="0"/>
                <a:cs typeface="Arial" panose="020B0604020202020204" pitchFamily="34" charset="0"/>
              </a:rPr>
              <a:t> InletsTutorial.chm -- a tutorial on modeling street inlets   </a:t>
            </a:r>
          </a:p>
          <a:p>
            <a:endParaRPr lang="en-US" dirty="0"/>
          </a:p>
        </p:txBody>
      </p:sp>
    </p:spTree>
    <p:extLst>
      <p:ext uri="{BB962C8B-B14F-4D97-AF65-F5344CB8AC3E}">
        <p14:creationId xmlns:p14="http://schemas.microsoft.com/office/powerpoint/2010/main" val="349396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800A8-49BF-C229-908F-54E2A56FC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388CA-1EBB-7D7A-0F35-5996E29C5DFB}"/>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SWMM Version Grades</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B66C50AA-71C3-E203-40DB-C706F5394CB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315D3F00-DD84-BF30-4558-0E3BA5CA5168}"/>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89876274-7327-70E5-229A-ED53D0E8298E}"/>
              </a:ext>
            </a:extLst>
          </p:cNvPr>
          <p:cNvSpPr>
            <a:spLocks noGrp="1"/>
          </p:cNvSpPr>
          <p:nvPr>
            <p:ph type="sldNum" sz="quarter" idx="12"/>
          </p:nvPr>
        </p:nvSpPr>
        <p:spPr/>
        <p:txBody>
          <a:bodyPr/>
          <a:lstStyle/>
          <a:p>
            <a:fld id="{553BFB73-1936-409C-AD9B-6ACCA98F8835}" type="slidenum">
              <a:rPr lang="en-US" smtClean="0"/>
              <a:t>13</a:t>
            </a:fld>
            <a:endParaRPr lang="en-US"/>
          </a:p>
        </p:txBody>
      </p:sp>
      <p:sp>
        <p:nvSpPr>
          <p:cNvPr id="5" name="TextBox 4">
            <a:extLst>
              <a:ext uri="{FF2B5EF4-FFF2-40B4-BE49-F238E27FC236}">
                <a16:creationId xmlns:a16="http://schemas.microsoft.com/office/drawing/2014/main" id="{5CFBE294-B8C6-FADC-BA5A-213DDFC9E4FC}"/>
              </a:ext>
            </a:extLst>
          </p:cNvPr>
          <p:cNvSpPr txBox="1"/>
          <p:nvPr/>
        </p:nvSpPr>
        <p:spPr>
          <a:xfrm>
            <a:off x="398479" y="985721"/>
            <a:ext cx="4924336" cy="4829014"/>
          </a:xfrm>
          <a:prstGeom prst="rect">
            <a:avLst/>
          </a:prstGeom>
          <a:noFill/>
        </p:spPr>
        <p:txBody>
          <a:bodyPr wrap="square" rtlCol="0">
            <a:spAutoFit/>
          </a:bodyPr>
          <a:lstStyle/>
          <a:p>
            <a:pPr marL="57150" marR="0" lvl="0" indent="-228600" algn="l" defTabSz="914400" rtl="0" eaLnBrk="1" fontAlgn="auto" latinLnBrk="0" hangingPunct="1">
              <a:lnSpc>
                <a:spcPct val="90000"/>
              </a:lnSpc>
              <a:spcBef>
                <a:spcPts val="0"/>
              </a:spcBef>
              <a:spcAft>
                <a:spcPts val="0"/>
              </a:spcAft>
              <a:buClrTx/>
              <a:buSzTx/>
              <a:buFontTx/>
              <a:buBlip>
                <a:blip r:embed="rId4"/>
              </a:buBlip>
              <a:tabLst/>
              <a:defRPr/>
            </a:pPr>
            <a:r>
              <a:rPr lang="en-US" sz="1600" dirty="0">
                <a:solidFill>
                  <a:srgbClr val="0093D1"/>
                </a:solidFill>
                <a:latin typeface="Arial" panose="020B0604020202020204" pitchFamily="34" charset="0"/>
                <a:cs typeface="Arial" panose="020B0604020202020204" pitchFamily="34" charset="0"/>
              </a:rPr>
              <a:t>SWMM 1 (1971) is shown at around 25%, indicating its status as a foundational but limited first release.</a:t>
            </a:r>
          </a:p>
          <a:p>
            <a:pPr marL="57150" marR="0" lvl="0" indent="-228600" algn="l" defTabSz="914400" rtl="0" eaLnBrk="1" fontAlgn="auto" latinLnBrk="0" hangingPunct="1">
              <a:lnSpc>
                <a:spcPct val="90000"/>
              </a:lnSpc>
              <a:spcBef>
                <a:spcPts val="0"/>
              </a:spcBef>
              <a:spcAft>
                <a:spcPts val="0"/>
              </a:spcAft>
              <a:buClrTx/>
              <a:buSzTx/>
              <a:buFontTx/>
              <a:buBlip>
                <a:blip r:embed="rId4"/>
              </a:buBlip>
              <a:tabLst/>
              <a:defRPr/>
            </a:pPr>
            <a:endParaRPr kumimoji="0" lang="en-US" sz="1600" b="0" i="0" u="none" strike="noStrike" kern="1200" cap="none" spc="0" normalizeH="0" baseline="0" noProof="0" dirty="0">
              <a:ln>
                <a:noFill/>
              </a:ln>
              <a:solidFill>
                <a:srgbClr val="0093D1"/>
              </a:solidFill>
              <a:effectLst/>
              <a:uLnTx/>
              <a:uFillTx/>
              <a:latin typeface="Arial" panose="020B0604020202020204" pitchFamily="34" charset="0"/>
              <a:ea typeface="+mn-ea"/>
              <a:cs typeface="Arial" panose="020B0604020202020204" pitchFamily="34" charset="0"/>
            </a:endParaRPr>
          </a:p>
          <a:p>
            <a:pPr marL="57150" marR="0" lvl="0" indent="-228600" algn="l" defTabSz="914400" rtl="0" eaLnBrk="1" fontAlgn="auto" latinLnBrk="0" hangingPunct="1">
              <a:lnSpc>
                <a:spcPct val="90000"/>
              </a:lnSpc>
              <a:spcBef>
                <a:spcPts val="0"/>
              </a:spcBef>
              <a:spcAft>
                <a:spcPts val="0"/>
              </a:spcAft>
              <a:buClrTx/>
              <a:buSzTx/>
              <a:buFontTx/>
              <a:buBlip>
                <a:blip r:embed="rId4"/>
              </a:buBlip>
              <a:tabLst/>
              <a:defRPr/>
            </a:pPr>
            <a:r>
              <a:rPr lang="en-US" sz="1600" dirty="0">
                <a:solidFill>
                  <a:srgbClr val="0093D1"/>
                </a:solidFill>
                <a:latin typeface="Arial" panose="020B0604020202020204" pitchFamily="34" charset="0"/>
                <a:cs typeface="Arial" panose="020B0604020202020204" pitchFamily="34" charset="0"/>
              </a:rPr>
              <a:t>SWMM 2 (1975) is at 30%, suggesting incremental improvements and refinements over Version 1.</a:t>
            </a:r>
          </a:p>
          <a:p>
            <a:pPr marL="57150" indent="-228600">
              <a:lnSpc>
                <a:spcPct val="90000"/>
              </a:lnSpc>
              <a:buBlip>
                <a:blip r:embed="rId4"/>
              </a:buBlip>
            </a:pPr>
            <a:endParaRPr lang="en-US" sz="1600"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sz="1600" dirty="0">
                <a:solidFill>
                  <a:srgbClr val="0093D1"/>
                </a:solidFill>
                <a:latin typeface="Arial" panose="020B0604020202020204" pitchFamily="34" charset="0"/>
                <a:cs typeface="Arial" panose="020B0604020202020204" pitchFamily="34" charset="0"/>
              </a:rPr>
              <a:t>SWMM 3 (late 1970s) is at 40%—more significant enhancements in both hydraulics and water quality features.</a:t>
            </a:r>
          </a:p>
          <a:p>
            <a:pPr marL="57150" indent="-228600">
              <a:lnSpc>
                <a:spcPct val="90000"/>
              </a:lnSpc>
              <a:buBlip>
                <a:blip r:embed="rId4"/>
              </a:buBlip>
            </a:pPr>
            <a:endParaRPr lang="en-US" sz="1600"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sz="1600" dirty="0">
                <a:solidFill>
                  <a:srgbClr val="0093D1"/>
                </a:solidFill>
                <a:latin typeface="Arial" panose="020B0604020202020204" pitchFamily="34" charset="0"/>
                <a:cs typeface="Arial" panose="020B0604020202020204" pitchFamily="34" charset="0"/>
              </a:rPr>
              <a:t>SWMM 4 (1980s–1990s) at 60%—further major expansions, refinements, and broader adoption.</a:t>
            </a:r>
          </a:p>
          <a:p>
            <a:pPr marL="57150" indent="-228600">
              <a:lnSpc>
                <a:spcPct val="90000"/>
              </a:lnSpc>
              <a:buBlip>
                <a:blip r:embed="rId4"/>
              </a:buBlip>
            </a:pPr>
            <a:endParaRPr lang="en-US" sz="1600"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sz="1600" dirty="0">
                <a:solidFill>
                  <a:srgbClr val="0093D1"/>
                </a:solidFill>
                <a:latin typeface="Arial" panose="020B0604020202020204" pitchFamily="34" charset="0"/>
                <a:cs typeface="Arial" panose="020B0604020202020204" pitchFamily="34" charset="0"/>
              </a:rPr>
              <a:t>SWMM 5 (2005 onward) at 100%—a reflection of the most comprehensive, modernized version with a user-friendly interface and robust modeling capabilities.</a:t>
            </a:r>
          </a:p>
          <a:p>
            <a:pPr>
              <a:lnSpc>
                <a:spcPct val="90000"/>
              </a:lnSpc>
            </a:pPr>
            <a:endParaRPr lang="en-US" dirty="0">
              <a:solidFill>
                <a:srgbClr val="0093D1"/>
              </a:solidFill>
              <a:latin typeface="Arial" panose="020B0604020202020204" pitchFamily="34" charset="0"/>
              <a:cs typeface="Arial" panose="020B0604020202020204" pitchFamily="34" charset="0"/>
            </a:endParaRPr>
          </a:p>
          <a:p>
            <a:endParaRPr lang="en-US" dirty="0"/>
          </a:p>
        </p:txBody>
      </p:sp>
      <p:pic>
        <p:nvPicPr>
          <p:cNvPr id="6" name="Picture 5">
            <a:extLst>
              <a:ext uri="{FF2B5EF4-FFF2-40B4-BE49-F238E27FC236}">
                <a16:creationId xmlns:a16="http://schemas.microsoft.com/office/drawing/2014/main" id="{36F94875-A57E-455D-DF2A-34AB13F56C94}"/>
              </a:ext>
            </a:extLst>
          </p:cNvPr>
          <p:cNvPicPr>
            <a:picLocks noChangeAspect="1"/>
          </p:cNvPicPr>
          <p:nvPr/>
        </p:nvPicPr>
        <p:blipFill>
          <a:blip r:embed="rId5"/>
          <a:stretch>
            <a:fillRect/>
          </a:stretch>
        </p:blipFill>
        <p:spPr>
          <a:xfrm>
            <a:off x="4951818" y="829586"/>
            <a:ext cx="6446939" cy="5360331"/>
          </a:xfrm>
          <a:prstGeom prst="rect">
            <a:avLst/>
          </a:prstGeom>
        </p:spPr>
      </p:pic>
    </p:spTree>
    <p:extLst>
      <p:ext uri="{BB962C8B-B14F-4D97-AF65-F5344CB8AC3E}">
        <p14:creationId xmlns:p14="http://schemas.microsoft.com/office/powerpoint/2010/main" val="156383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6A781-B53F-8731-56BA-82F70CAF3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059179-027E-E3FF-ED17-1387CA6BAF12}"/>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Fortran vs. Modern Languages</a:t>
            </a:r>
            <a:endParaRPr lang="en-US" sz="4500" dirty="0">
              <a:solidFill>
                <a:srgbClr val="0093D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AF9ABA6-6DEC-E379-CA55-19599BBB7F56}"/>
              </a:ext>
            </a:extLst>
          </p:cNvPr>
          <p:cNvSpPr>
            <a:spLocks noGrp="1"/>
          </p:cNvSpPr>
          <p:nvPr>
            <p:ph idx="1"/>
          </p:nvPr>
        </p:nvSpPr>
        <p:spPr>
          <a:xfrm>
            <a:off x="471722" y="1295400"/>
            <a:ext cx="10882078" cy="4124325"/>
          </a:xfrm>
        </p:spPr>
        <p:txBody>
          <a:bodyPr>
            <a:normAutofit lnSpcReduction="10000"/>
          </a:bodyPr>
          <a:lstStyle/>
          <a:p>
            <a:pPr>
              <a:buBlip>
                <a:blip r:embed="rId3"/>
              </a:buBlip>
            </a:pPr>
            <a:r>
              <a:rPr lang="en-US" dirty="0">
                <a:solidFill>
                  <a:srgbClr val="0093D1"/>
                </a:solidFill>
                <a:latin typeface="Arial" panose="020B0604020202020204" pitchFamily="34" charset="0"/>
                <a:cs typeface="Arial" panose="020B0604020202020204" pitchFamily="34" charset="0"/>
              </a:rPr>
              <a:t>Why SWMM Evolved Beyond Fortran</a:t>
            </a:r>
            <a:r>
              <a:rPr lang="en-US" dirty="0">
                <a:latin typeface="Arial" panose="020B0604020202020204" pitchFamily="34" charset="0"/>
                <a:cs typeface="Arial" panose="020B0604020202020204" pitchFamily="34" charset="0"/>
              </a:rPr>
              <a:t>…</a:t>
            </a:r>
          </a:p>
          <a:p>
            <a:pPr>
              <a:buBlip>
                <a:blip r:embed="rId3"/>
              </a:buBlip>
            </a:pPr>
            <a:r>
              <a:rPr kumimoji="0" lang="en-US" altLang="en-US" b="1" i="0" u="none" strike="noStrike" cap="none" normalizeH="0" baseline="0" dirty="0">
                <a:ln>
                  <a:noFill/>
                </a:ln>
                <a:solidFill>
                  <a:schemeClr val="tx1"/>
                </a:solidFill>
                <a:effectLst/>
                <a:latin typeface="Arial" panose="020B0604020202020204" pitchFamily="34" charset="0"/>
              </a:rPr>
              <a:t>Fortran's Advantages</a:t>
            </a:r>
            <a:r>
              <a:rPr kumimoji="0" lang="en-US" altLang="en-US" b="0" i="0" u="none" strike="noStrike" cap="none" normalizeH="0" baseline="0" dirty="0">
                <a:ln>
                  <a:noFill/>
                </a:ln>
                <a:solidFill>
                  <a:schemeClr val="tx1"/>
                </a:solidFill>
                <a:effectLst/>
                <a:latin typeface="Arial" panose="020B0604020202020204" pitchFamily="34" charset="0"/>
              </a:rPr>
              <a:t>:</a:t>
            </a:r>
          </a:p>
          <a:p>
            <a:pPr lvl="1">
              <a:buBlip>
                <a:blip r:embed="rId3"/>
              </a:buBlip>
            </a:pPr>
            <a:r>
              <a:rPr kumimoji="0" lang="en-US" altLang="en-US" b="0" i="0" u="none" strike="noStrike" cap="none" normalizeH="0" baseline="0" dirty="0">
                <a:ln>
                  <a:noFill/>
                </a:ln>
                <a:solidFill>
                  <a:schemeClr val="tx1"/>
                </a:solidFill>
                <a:effectLst/>
                <a:latin typeface="Arial" panose="020B0604020202020204" pitchFamily="34" charset="0"/>
              </a:rPr>
              <a:t>Highly optimized for numerical and scientific computing</a:t>
            </a:r>
            <a:endParaRPr lang="en-US" dirty="0">
              <a:latin typeface="Arial" panose="020B0604020202020204" pitchFamily="34" charset="0"/>
              <a:cs typeface="Arial" panose="020B0604020202020204" pitchFamily="34" charset="0"/>
            </a:endParaRPr>
          </a:p>
          <a:p>
            <a:pPr lvl="1">
              <a:buBlip>
                <a:blip r:embed="rId3"/>
              </a:buBlip>
            </a:pPr>
            <a:r>
              <a:rPr kumimoji="0" lang="en-US" altLang="en-US" b="0" i="0" u="none" strike="noStrike" cap="none" normalizeH="0" baseline="0" dirty="0">
                <a:ln>
                  <a:noFill/>
                </a:ln>
                <a:solidFill>
                  <a:schemeClr val="tx1"/>
                </a:solidFill>
                <a:effectLst/>
                <a:latin typeface="Arial" panose="020B0604020202020204" pitchFamily="34" charset="0"/>
              </a:rPr>
              <a:t>Simple syntax made it accessible for engineers and scientists</a:t>
            </a:r>
          </a:p>
          <a:p>
            <a:pPr>
              <a:buBlip>
                <a:blip r:embed="rId3"/>
              </a:buBlip>
            </a:pPr>
            <a:r>
              <a:rPr kumimoji="0" lang="en-US" altLang="en-US" sz="2800" b="1" i="0" u="none" strike="noStrike" cap="none" normalizeH="0" baseline="0" dirty="0">
                <a:ln>
                  <a:noFill/>
                </a:ln>
                <a:solidFill>
                  <a:schemeClr val="tx1"/>
                </a:solidFill>
                <a:effectLst/>
                <a:latin typeface="Arial" panose="020B0604020202020204" pitchFamily="34" charset="0"/>
              </a:rPr>
              <a:t>Limitations </a:t>
            </a:r>
            <a:r>
              <a:rPr kumimoji="0" lang="en-US" altLang="en-US" b="0" i="0" u="none" strike="noStrike" cap="none" normalizeH="0" baseline="0" dirty="0">
                <a:ln>
                  <a:noFill/>
                </a:ln>
                <a:solidFill>
                  <a:schemeClr val="tx1"/>
                </a:solidFill>
                <a:effectLst/>
                <a:latin typeface="Arial" panose="020B0604020202020204" pitchFamily="34" charset="0"/>
              </a:rPr>
              <a:t>:</a:t>
            </a:r>
          </a:p>
          <a:p>
            <a:pPr lvl="1">
              <a:buBlip>
                <a:blip r:embed="rId3"/>
              </a:buBlip>
            </a:pPr>
            <a:r>
              <a:rPr kumimoji="0" lang="en-US" altLang="en-US" b="0" i="0" u="none" strike="noStrike" cap="none" normalizeH="0" baseline="0" dirty="0">
                <a:ln>
                  <a:noFill/>
                </a:ln>
                <a:solidFill>
                  <a:schemeClr val="tx1"/>
                </a:solidFill>
                <a:effectLst/>
                <a:latin typeface="Arial" panose="020B0604020202020204" pitchFamily="34" charset="0"/>
              </a:rPr>
              <a:t>Highly optimized for numerical and scientific computing</a:t>
            </a:r>
            <a:endParaRPr lang="en-US" dirty="0">
              <a:latin typeface="Arial" panose="020B0604020202020204" pitchFamily="34" charset="0"/>
              <a:cs typeface="Arial" panose="020B0604020202020204" pitchFamily="34" charset="0"/>
            </a:endParaRPr>
          </a:p>
          <a:p>
            <a:pPr lvl="1">
              <a:buBlip>
                <a:blip r:embed="rId3"/>
              </a:buBlip>
            </a:pPr>
            <a:r>
              <a:rPr kumimoji="0" lang="en-US" altLang="en-US" b="0" i="0" u="none" strike="noStrike" cap="none" normalizeH="0" baseline="0" dirty="0">
                <a:ln>
                  <a:noFill/>
                </a:ln>
                <a:solidFill>
                  <a:schemeClr val="tx1"/>
                </a:solidFill>
                <a:effectLst/>
                <a:latin typeface="Arial" panose="020B0604020202020204" pitchFamily="34" charset="0"/>
              </a:rPr>
              <a:t>Simple syntax made it accessible for engineers and scientists</a:t>
            </a:r>
          </a:p>
          <a:p>
            <a:pPr>
              <a:buBlip>
                <a:blip r:embed="rId3"/>
              </a:buBlip>
            </a:pPr>
            <a:r>
              <a:rPr kumimoji="0" lang="en-US" altLang="en-US" sz="2800" b="1" i="0" u="none" strike="noStrike" cap="none" normalizeH="0" baseline="0" dirty="0">
                <a:ln>
                  <a:noFill/>
                </a:ln>
                <a:solidFill>
                  <a:schemeClr val="tx1"/>
                </a:solidFill>
                <a:effectLst/>
                <a:latin typeface="Arial" panose="020B0604020202020204" pitchFamily="34" charset="0"/>
              </a:rPr>
              <a:t>SWMM's Evolution</a:t>
            </a:r>
            <a:endParaRPr lang="en-US" dirty="0">
              <a:latin typeface="Arial" panose="020B0604020202020204" pitchFamily="34" charset="0"/>
              <a:cs typeface="Arial" panose="020B0604020202020204" pitchFamily="34" charset="0"/>
            </a:endParaRPr>
          </a:p>
          <a:p>
            <a:pPr lvl="1">
              <a:buBlip>
                <a:blip r:embed="rId3"/>
              </a:buBlip>
            </a:pPr>
            <a:r>
              <a:rPr kumimoji="0" lang="en-US" altLang="en-US" sz="2400" b="0" i="0" u="none" strike="noStrike" cap="none" normalizeH="0" baseline="0" dirty="0">
                <a:ln>
                  <a:noFill/>
                </a:ln>
                <a:solidFill>
                  <a:schemeClr val="tx1"/>
                </a:solidFill>
                <a:effectLst/>
                <a:latin typeface="Arial" panose="020B0604020202020204" pitchFamily="34" charset="0"/>
              </a:rPr>
              <a:t>Transition to C allowed integration with graphical interfaces and made the software more extensible</a:t>
            </a:r>
          </a:p>
          <a:p>
            <a:pPr marL="457200" lvl="1" indent="0">
              <a:buNone/>
            </a:pPr>
            <a:endParaRPr lang="en-US" dirty="0">
              <a:latin typeface="Arial" panose="020B0604020202020204" pitchFamily="34" charset="0"/>
              <a:cs typeface="Arial" panose="020B0604020202020204" pitchFamily="34" charset="0"/>
            </a:endParaRPr>
          </a:p>
          <a:p>
            <a:pPr>
              <a:buBlip>
                <a:blip r:embed="rId3"/>
              </a:buBlip>
            </a:pPr>
            <a:endParaRPr lang="en-US" dirty="0">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27A955CD-F051-0C65-82D2-349A2260734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C333BA99-BD2B-0D80-A84E-33E4B2CA228F}"/>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dirty="0">
                <a:solidFill>
                  <a:schemeClr val="tx1"/>
                </a:solidFill>
                <a:latin typeface="Arial" panose="020B0604020202020204" pitchFamily="34" charset="0"/>
                <a:cs typeface="Arial" panose="020B0604020202020204" pitchFamily="34" charset="0"/>
              </a:rPr>
              <a:t>Master Planning and Modeling Committee</a:t>
            </a:r>
          </a:p>
        </p:txBody>
      </p:sp>
      <p:sp>
        <p:nvSpPr>
          <p:cNvPr id="9" name="Slide Number Placeholder 8">
            <a:extLst>
              <a:ext uri="{FF2B5EF4-FFF2-40B4-BE49-F238E27FC236}">
                <a16:creationId xmlns:a16="http://schemas.microsoft.com/office/drawing/2014/main" id="{C32461EC-C594-9EC7-38C6-C602BADD453D}"/>
              </a:ext>
            </a:extLst>
          </p:cNvPr>
          <p:cNvSpPr>
            <a:spLocks noGrp="1"/>
          </p:cNvSpPr>
          <p:nvPr>
            <p:ph type="sldNum" sz="quarter" idx="12"/>
          </p:nvPr>
        </p:nvSpPr>
        <p:spPr/>
        <p:txBody>
          <a:bodyPr/>
          <a:lstStyle/>
          <a:p>
            <a:fld id="{553BFB73-1936-409C-AD9B-6ACCA98F8835}" type="slidenum">
              <a:rPr lang="en-US" smtClean="0"/>
              <a:t>14</a:t>
            </a:fld>
            <a:endParaRPr lang="en-US"/>
          </a:p>
        </p:txBody>
      </p:sp>
    </p:spTree>
    <p:extLst>
      <p:ext uri="{BB962C8B-B14F-4D97-AF65-F5344CB8AC3E}">
        <p14:creationId xmlns:p14="http://schemas.microsoft.com/office/powerpoint/2010/main" val="3464501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5AB3E2-5873-37C1-7B4C-52346E760D51}"/>
              </a:ext>
            </a:extLst>
          </p:cNvPr>
          <p:cNvPicPr>
            <a:picLocks noChangeAspect="1"/>
          </p:cNvPicPr>
          <p:nvPr/>
        </p:nvPicPr>
        <p:blipFill>
          <a:blip r:embed="rId3"/>
          <a:stretch>
            <a:fillRect/>
          </a:stretch>
        </p:blipFill>
        <p:spPr>
          <a:xfrm>
            <a:off x="6025307" y="1128967"/>
            <a:ext cx="5862680" cy="2071703"/>
          </a:xfrm>
          <a:prstGeom prst="rect">
            <a:avLst/>
          </a:prstGeom>
        </p:spPr>
      </p:pic>
      <p:sp>
        <p:nvSpPr>
          <p:cNvPr id="2" name="Title 1">
            <a:extLst>
              <a:ext uri="{FF2B5EF4-FFF2-40B4-BE49-F238E27FC236}">
                <a16:creationId xmlns:a16="http://schemas.microsoft.com/office/drawing/2014/main" id="{618AFCDD-C3DA-4E5C-2D38-7EE69F85EDD4}"/>
              </a:ext>
            </a:extLst>
          </p:cNvPr>
          <p:cNvSpPr>
            <a:spLocks noGrp="1"/>
          </p:cNvSpPr>
          <p:nvPr>
            <p:ph type="title"/>
          </p:nvPr>
        </p:nvSpPr>
        <p:spPr>
          <a:xfrm>
            <a:off x="314325" y="343950"/>
            <a:ext cx="11195370" cy="595618"/>
          </a:xfrm>
        </p:spPr>
        <p:txBody>
          <a:bodyPr>
            <a:normAutofit fontScale="90000"/>
          </a:bodyPr>
          <a:lstStyle/>
          <a:p>
            <a:pPr algn="l"/>
            <a:r>
              <a:rPr lang="en-US" sz="4500" dirty="0">
                <a:solidFill>
                  <a:srgbClr val="0093D1"/>
                </a:solidFill>
                <a:latin typeface="Arial" panose="020B0604020202020204" pitchFamily="34" charset="0"/>
                <a:cs typeface="Arial" panose="020B0604020202020204" pitchFamily="34" charset="0"/>
              </a:rPr>
              <a:t>From Assembly to Fortran to C and C++</a:t>
            </a:r>
          </a:p>
        </p:txBody>
      </p:sp>
      <p:sp>
        <p:nvSpPr>
          <p:cNvPr id="3" name="Content Placeholder 2">
            <a:extLst>
              <a:ext uri="{FF2B5EF4-FFF2-40B4-BE49-F238E27FC236}">
                <a16:creationId xmlns:a16="http://schemas.microsoft.com/office/drawing/2014/main" id="{95EFD215-630A-03CF-D1AE-7A953A258D92}"/>
              </a:ext>
            </a:extLst>
          </p:cNvPr>
          <p:cNvSpPr>
            <a:spLocks noGrp="1"/>
          </p:cNvSpPr>
          <p:nvPr>
            <p:ph idx="1"/>
          </p:nvPr>
        </p:nvSpPr>
        <p:spPr>
          <a:xfrm>
            <a:off x="471723" y="1295400"/>
            <a:ext cx="6063302" cy="4433633"/>
          </a:xfrm>
        </p:spPr>
        <p:txBody>
          <a:bodyPr>
            <a:normAutofit fontScale="62500" lnSpcReduction="20000"/>
          </a:bodyPr>
          <a:lstStyle/>
          <a:p>
            <a:pPr>
              <a:buBlip>
                <a:blip r:embed="rId4"/>
              </a:buBlip>
            </a:pPr>
            <a:r>
              <a:rPr lang="en-US" dirty="0">
                <a:solidFill>
                  <a:srgbClr val="0093D1"/>
                </a:solidFill>
                <a:latin typeface="Arial" panose="020B0604020202020204" pitchFamily="34" charset="0"/>
                <a:cs typeface="Arial" panose="020B0604020202020204" pitchFamily="34" charset="0"/>
              </a:rPr>
              <a:t>Why SWMM Evolved Beyond Fortran</a:t>
            </a:r>
            <a:r>
              <a:rPr lang="en-US" dirty="0">
                <a:latin typeface="Arial" panose="020B0604020202020204" pitchFamily="34" charset="0"/>
                <a:cs typeface="Arial" panose="020B0604020202020204" pitchFamily="34" charset="0"/>
              </a:rPr>
              <a:t>…</a:t>
            </a:r>
          </a:p>
          <a:p>
            <a:pPr>
              <a:buBlip>
                <a:blip r:embed="rId4"/>
              </a:buBlip>
            </a:pPr>
            <a:r>
              <a:rPr lang="en-US" sz="2600" dirty="0">
                <a:latin typeface="Arial" panose="020B0604020202020204" pitchFamily="34" charset="0"/>
                <a:cs typeface="Arial" panose="020B0604020202020204" pitchFamily="34" charset="0"/>
              </a:rPr>
              <a:t>Title: The Evolution of Compilers: Enabling SWMM's Development</a:t>
            </a:r>
          </a:p>
          <a:p>
            <a:pPr>
              <a:buBlip>
                <a:blip r:embed="rId4"/>
              </a:buBlip>
            </a:pPr>
            <a:r>
              <a:rPr lang="en-US" sz="2600" dirty="0">
                <a:latin typeface="Arial" panose="020B0604020202020204" pitchFamily="34" charset="0"/>
                <a:cs typeface="Arial" panose="020B0604020202020204" pitchFamily="34" charset="0"/>
              </a:rPr>
              <a:t>Content:</a:t>
            </a:r>
          </a:p>
          <a:p>
            <a:pPr marL="742950" lvl="1" indent="-285750">
              <a:buFont typeface="Arial" panose="020B0604020202020204" pitchFamily="34" charset="0"/>
              <a:buChar char="•"/>
            </a:pPr>
            <a:r>
              <a:rPr lang="en-US" sz="2600" dirty="0">
                <a:latin typeface="Arial" panose="020B0604020202020204" pitchFamily="34" charset="0"/>
                <a:cs typeface="Arial" panose="020B0604020202020204" pitchFamily="34" charset="0"/>
              </a:rPr>
              <a:t>1950s–1960s: Scientists transitioned from manually coding in assembly to using Fortran. Compilers converted high-level code into machine language, improving productivity and reducing errors.</a:t>
            </a:r>
          </a:p>
          <a:p>
            <a:pPr marL="742950" lvl="1" indent="-285750">
              <a:buFont typeface="Arial" panose="020B0604020202020204" pitchFamily="34" charset="0"/>
              <a:buChar char="•"/>
            </a:pPr>
            <a:r>
              <a:rPr lang="en-US" sz="2600" dirty="0">
                <a:latin typeface="Arial" panose="020B0604020202020204" pitchFamily="34" charset="0"/>
                <a:cs typeface="Arial" panose="020B0604020202020204" pitchFamily="34" charset="0"/>
              </a:rPr>
              <a:t>1970s–1990s: Advancements in compiler technology introduced languages like C and C++, enabling object-oriented programming and faster execution.</a:t>
            </a:r>
          </a:p>
          <a:p>
            <a:pPr marL="742950" lvl="1" indent="-285750">
              <a:buFont typeface="Arial" panose="020B0604020202020204" pitchFamily="34" charset="0"/>
              <a:buChar char="•"/>
            </a:pPr>
            <a:r>
              <a:rPr lang="en-US" sz="2600" dirty="0">
                <a:latin typeface="Arial" panose="020B0604020202020204" pitchFamily="34" charset="0"/>
                <a:cs typeface="Arial" panose="020B0604020202020204" pitchFamily="34" charset="0"/>
              </a:rPr>
              <a:t>SWMM's Transition:</a:t>
            </a:r>
          </a:p>
          <a:p>
            <a:pPr marL="1143000" lvl="2" indent="-228600">
              <a:buFont typeface="Arial" panose="020B0604020202020204" pitchFamily="34" charset="0"/>
              <a:buChar char="•"/>
            </a:pPr>
            <a:r>
              <a:rPr lang="en-US" sz="2600" dirty="0">
                <a:latin typeface="Arial" panose="020B0604020202020204" pitchFamily="34" charset="0"/>
                <a:cs typeface="Arial" panose="020B0604020202020204" pitchFamily="34" charset="0"/>
              </a:rPr>
              <a:t>SWMM1–SWMM4 were developed in Fortran for its efficiency and widespread adoption in scientific computing.</a:t>
            </a:r>
          </a:p>
          <a:p>
            <a:pPr marL="1143000" lvl="2" indent="-228600">
              <a:buFont typeface="Arial" panose="020B0604020202020204" pitchFamily="34" charset="0"/>
              <a:buChar char="•"/>
            </a:pPr>
            <a:r>
              <a:rPr lang="en-US" sz="2600" dirty="0">
                <a:latin typeface="Arial" panose="020B0604020202020204" pitchFamily="34" charset="0"/>
                <a:cs typeface="Arial" panose="020B0604020202020204" pitchFamily="34" charset="0"/>
              </a:rPr>
              <a:t>SWMM5 (2005) was rewritten in C, leveraging modern compiler technologies for better performance, portability, and maintainability.</a:t>
            </a:r>
            <a:endParaRPr lang="en-US" dirty="0">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C5BCCC53-2B31-1BD5-DAE1-145601D7B6E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554A4384-B411-B796-0D7A-75D365CF0EC4}"/>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dirty="0">
                <a:solidFill>
                  <a:schemeClr val="tx1"/>
                </a:solidFill>
                <a:latin typeface="Arial" panose="020B0604020202020204" pitchFamily="34" charset="0"/>
                <a:cs typeface="Arial" panose="020B0604020202020204" pitchFamily="34" charset="0"/>
              </a:rPr>
              <a:t>Master Planning and Modeling Committee</a:t>
            </a:r>
          </a:p>
        </p:txBody>
      </p:sp>
      <p:sp>
        <p:nvSpPr>
          <p:cNvPr id="9" name="Slide Number Placeholder 8">
            <a:extLst>
              <a:ext uri="{FF2B5EF4-FFF2-40B4-BE49-F238E27FC236}">
                <a16:creationId xmlns:a16="http://schemas.microsoft.com/office/drawing/2014/main" id="{01B9AA12-9A94-B441-D50B-ECE9D5CF8981}"/>
              </a:ext>
            </a:extLst>
          </p:cNvPr>
          <p:cNvSpPr>
            <a:spLocks noGrp="1"/>
          </p:cNvSpPr>
          <p:nvPr>
            <p:ph type="sldNum" sz="quarter" idx="12"/>
          </p:nvPr>
        </p:nvSpPr>
        <p:spPr/>
        <p:txBody>
          <a:bodyPr/>
          <a:lstStyle/>
          <a:p>
            <a:fld id="{553BFB73-1936-409C-AD9B-6ACCA98F8835}" type="slidenum">
              <a:rPr lang="en-US" smtClean="0"/>
              <a:t>15</a:t>
            </a:fld>
            <a:endParaRPr lang="en-US"/>
          </a:p>
        </p:txBody>
      </p:sp>
      <p:pic>
        <p:nvPicPr>
          <p:cNvPr id="10" name="Picture 9">
            <a:extLst>
              <a:ext uri="{FF2B5EF4-FFF2-40B4-BE49-F238E27FC236}">
                <a16:creationId xmlns:a16="http://schemas.microsoft.com/office/drawing/2014/main" id="{5EF37C47-568F-82DE-EAD7-B3816A9B7545}"/>
              </a:ext>
            </a:extLst>
          </p:cNvPr>
          <p:cNvPicPr>
            <a:picLocks noChangeAspect="1"/>
          </p:cNvPicPr>
          <p:nvPr/>
        </p:nvPicPr>
        <p:blipFill>
          <a:blip r:embed="rId6"/>
          <a:stretch>
            <a:fillRect/>
          </a:stretch>
        </p:blipFill>
        <p:spPr>
          <a:xfrm>
            <a:off x="6862463" y="2944787"/>
            <a:ext cx="4414870" cy="2914671"/>
          </a:xfrm>
          <a:prstGeom prst="rect">
            <a:avLst/>
          </a:prstGeom>
        </p:spPr>
      </p:pic>
    </p:spTree>
    <p:extLst>
      <p:ext uri="{BB962C8B-B14F-4D97-AF65-F5344CB8AC3E}">
        <p14:creationId xmlns:p14="http://schemas.microsoft.com/office/powerpoint/2010/main" val="1168640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C2FFA-F902-4BB2-CEF0-FF32244CA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F317F-27CC-F588-1D73-87E116771891}"/>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The Coming Golden ERA</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33AB0638-CD69-F4A2-A5B5-67F47BFD9B6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ADD50C71-C8F5-A786-C461-EB34D111F6B6}"/>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2755497A-150E-3079-EFA0-BFDF50478CB4}"/>
              </a:ext>
            </a:extLst>
          </p:cNvPr>
          <p:cNvSpPr>
            <a:spLocks noGrp="1"/>
          </p:cNvSpPr>
          <p:nvPr>
            <p:ph type="sldNum" sz="quarter" idx="12"/>
          </p:nvPr>
        </p:nvSpPr>
        <p:spPr/>
        <p:txBody>
          <a:bodyPr/>
          <a:lstStyle/>
          <a:p>
            <a:fld id="{553BFB73-1936-409C-AD9B-6ACCA98F8835}" type="slidenum">
              <a:rPr lang="en-US" smtClean="0"/>
              <a:t>16</a:t>
            </a:fld>
            <a:endParaRPr lang="en-US"/>
          </a:p>
        </p:txBody>
      </p:sp>
      <p:sp>
        <p:nvSpPr>
          <p:cNvPr id="5" name="TextBox 4">
            <a:extLst>
              <a:ext uri="{FF2B5EF4-FFF2-40B4-BE49-F238E27FC236}">
                <a16:creationId xmlns:a16="http://schemas.microsoft.com/office/drawing/2014/main" id="{A89050C5-59C7-FFC9-4AA9-9C5668A4D93A}"/>
              </a:ext>
            </a:extLst>
          </p:cNvPr>
          <p:cNvSpPr txBox="1"/>
          <p:nvPr/>
        </p:nvSpPr>
        <p:spPr>
          <a:xfrm>
            <a:off x="390090" y="1111543"/>
            <a:ext cx="3196204" cy="4358116"/>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SWMM Released in 1971</a:t>
            </a:r>
          </a:p>
          <a:p>
            <a:pPr marL="57150" indent="-228600">
              <a:lnSpc>
                <a:spcPct val="90000"/>
              </a:lnSpc>
              <a:buBlip>
                <a:blip r:embed="rId4"/>
              </a:buBlip>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b="1" dirty="0"/>
              <a:t>Faster Iteration and Feedback</a:t>
            </a:r>
            <a:br>
              <a:rPr lang="en-US" dirty="0"/>
            </a:br>
            <a:r>
              <a:rPr lang="en-US" dirty="0"/>
              <a:t>In 1971, </a:t>
            </a:r>
            <a:r>
              <a:rPr lang="en-US" i="1" dirty="0"/>
              <a:t>every</a:t>
            </a:r>
            <a:r>
              <a:rPr lang="en-US" dirty="0"/>
              <a:t> code change had to be typed onto punch cards, physically fed into a mainframe, then run through a queue. This cumbersome process meant that debugging or testing even a minor fix was laborious. Today, developers compile and run SWMM locally or in the cloud within seconds, rapidly debugging and refining the model.</a:t>
            </a:r>
            <a:endParaRPr lang="en-US" dirty="0">
              <a:solidFill>
                <a:srgbClr val="0093D1"/>
              </a:solidFill>
              <a:latin typeface="Arial" panose="020B0604020202020204" pitchFamily="34" charset="0"/>
              <a:cs typeface="Arial" panose="020B0604020202020204" pitchFamily="34" charset="0"/>
            </a:endParaRPr>
          </a:p>
          <a:p>
            <a:endParaRPr lang="en-US" dirty="0"/>
          </a:p>
        </p:txBody>
      </p:sp>
      <p:sp>
        <p:nvSpPr>
          <p:cNvPr id="3" name="TextBox 2">
            <a:extLst>
              <a:ext uri="{FF2B5EF4-FFF2-40B4-BE49-F238E27FC236}">
                <a16:creationId xmlns:a16="http://schemas.microsoft.com/office/drawing/2014/main" id="{E63AA896-417B-1AC2-E25F-27BDD79351F2}"/>
              </a:ext>
            </a:extLst>
          </p:cNvPr>
          <p:cNvSpPr txBox="1"/>
          <p:nvPr/>
        </p:nvSpPr>
        <p:spPr>
          <a:xfrm>
            <a:off x="3747083" y="1096165"/>
            <a:ext cx="3337419" cy="4829014"/>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SWMM Released in 1971</a:t>
            </a:r>
          </a:p>
          <a:p>
            <a:pPr marL="57150" indent="-228600">
              <a:lnSpc>
                <a:spcPct val="90000"/>
              </a:lnSpc>
              <a:buBlip>
                <a:blip r:embed="rId4"/>
              </a:buBlip>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b="1" dirty="0"/>
              <a:t>Robust Collaboration and Version Control</a:t>
            </a:r>
            <a:br>
              <a:rPr lang="en-US" dirty="0"/>
            </a:br>
            <a:r>
              <a:rPr lang="en-US" dirty="0"/>
              <a:t>In the punch‐card era, code management was essentially sharing decks of cards or printed listings—extremely prone to duplication, error, and confusion. Now, </a:t>
            </a:r>
            <a:r>
              <a:rPr lang="en-US" b="1" dirty="0"/>
              <a:t>Git</a:t>
            </a:r>
            <a:r>
              <a:rPr lang="en-US" dirty="0"/>
              <a:t> and other version control systems seamlessly track every change, making collaborative development straightforward and transparent. Multiple people can work on the same SWMM module simultaneously without overwriting each other’s progress.</a:t>
            </a:r>
          </a:p>
        </p:txBody>
      </p:sp>
      <p:sp>
        <p:nvSpPr>
          <p:cNvPr id="8" name="TextBox 7">
            <a:extLst>
              <a:ext uri="{FF2B5EF4-FFF2-40B4-BE49-F238E27FC236}">
                <a16:creationId xmlns:a16="http://schemas.microsoft.com/office/drawing/2014/main" id="{FC695F95-6FDD-D5B3-C400-839D62AD20DC}"/>
              </a:ext>
            </a:extLst>
          </p:cNvPr>
          <p:cNvSpPr txBox="1"/>
          <p:nvPr/>
        </p:nvSpPr>
        <p:spPr>
          <a:xfrm>
            <a:off x="7330579" y="1139142"/>
            <a:ext cx="3738694" cy="3582519"/>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SWMM Released in 1971</a:t>
            </a:r>
          </a:p>
          <a:p>
            <a:pPr>
              <a:lnSpc>
                <a:spcPct val="90000"/>
              </a:lnSpc>
            </a:pPr>
            <a:r>
              <a:rPr lang="en-US" dirty="0">
                <a:solidFill>
                  <a:srgbClr val="0093D1"/>
                </a:solidFill>
                <a:latin typeface="Arial" panose="020B0604020202020204" pitchFamily="34" charset="0"/>
                <a:cs typeface="Arial" panose="020B0604020202020204" pitchFamily="34" charset="0"/>
              </a:rPr>
              <a:t>.</a:t>
            </a:r>
          </a:p>
          <a:p>
            <a:pPr marL="57150" indent="-228600">
              <a:lnSpc>
                <a:spcPct val="90000"/>
              </a:lnSpc>
              <a:buBlip>
                <a:blip r:embed="rId4"/>
              </a:buBlip>
            </a:pPr>
            <a:r>
              <a:rPr lang="en-US" b="1" dirty="0"/>
              <a:t>Integrated Development Environments and Testing</a:t>
            </a:r>
            <a:br>
              <a:rPr lang="en-US" dirty="0"/>
            </a:br>
            <a:r>
              <a:rPr lang="en-US" dirty="0"/>
              <a:t>Modern IDEs offer </a:t>
            </a:r>
            <a:r>
              <a:rPr lang="en-US" b="1" dirty="0"/>
              <a:t>live error checking, syntax highlighting, and debugging</a:t>
            </a:r>
            <a:r>
              <a:rPr lang="en-US" dirty="0"/>
              <a:t> tools that would have been unimaginable in 1971. Automated test suites, continuous integration (CI), and regression testing ensure consistent quality. Models can be validated daily or even hourly rather than waiting for a single mainframe batch run.</a:t>
            </a:r>
          </a:p>
        </p:txBody>
      </p:sp>
    </p:spTree>
    <p:extLst>
      <p:ext uri="{BB962C8B-B14F-4D97-AF65-F5344CB8AC3E}">
        <p14:creationId xmlns:p14="http://schemas.microsoft.com/office/powerpoint/2010/main" val="183021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EB72-5CD5-A620-2E07-45E516301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9E15C4-4280-7242-506F-C20E4C2175C5}"/>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The Coming Golden ERA</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5B6BE0DA-5BA2-BDB3-B964-0D9394C4986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55B6CE88-DDD8-2512-20BD-DDBB1373D385}"/>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D0FC06D0-8B21-E17A-2E37-19005E880E9D}"/>
              </a:ext>
            </a:extLst>
          </p:cNvPr>
          <p:cNvSpPr>
            <a:spLocks noGrp="1"/>
          </p:cNvSpPr>
          <p:nvPr>
            <p:ph type="sldNum" sz="quarter" idx="12"/>
          </p:nvPr>
        </p:nvSpPr>
        <p:spPr/>
        <p:txBody>
          <a:bodyPr/>
          <a:lstStyle/>
          <a:p>
            <a:fld id="{553BFB73-1936-409C-AD9B-6ACCA98F8835}" type="slidenum">
              <a:rPr lang="en-US" smtClean="0"/>
              <a:t>17</a:t>
            </a:fld>
            <a:endParaRPr lang="en-US"/>
          </a:p>
        </p:txBody>
      </p:sp>
      <p:sp>
        <p:nvSpPr>
          <p:cNvPr id="5" name="TextBox 4">
            <a:extLst>
              <a:ext uri="{FF2B5EF4-FFF2-40B4-BE49-F238E27FC236}">
                <a16:creationId xmlns:a16="http://schemas.microsoft.com/office/drawing/2014/main" id="{5653B5CD-FDA9-4872-778C-C708AF8EBF97}"/>
              </a:ext>
            </a:extLst>
          </p:cNvPr>
          <p:cNvSpPr txBox="1"/>
          <p:nvPr/>
        </p:nvSpPr>
        <p:spPr>
          <a:xfrm>
            <a:off x="390090" y="1111543"/>
            <a:ext cx="3196204" cy="4081117"/>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SWMM Released in 1971</a:t>
            </a:r>
          </a:p>
          <a:p>
            <a:pPr marL="57150" indent="-228600">
              <a:lnSpc>
                <a:spcPct val="90000"/>
              </a:lnSpc>
              <a:buBlip>
                <a:blip r:embed="rId4"/>
              </a:buBlip>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b="1" dirty="0"/>
              <a:t>Powerful Hardware and Cross-Platform Compatibility</a:t>
            </a:r>
            <a:br>
              <a:rPr lang="en-US" dirty="0"/>
            </a:br>
            <a:r>
              <a:rPr lang="en-US" dirty="0"/>
              <a:t>Early SWMM developers had to ration limited CPU time on large mainframes. Today’s developers have gigabytes of RAM, multi‐core processors, and cloud computing at their disposal. SWMM can be compiled and run on Windows, Mac, Linux, or in virtual environments, opening development to a broader ecosystem and user base.</a:t>
            </a:r>
          </a:p>
        </p:txBody>
      </p:sp>
      <p:sp>
        <p:nvSpPr>
          <p:cNvPr id="3" name="TextBox 2">
            <a:extLst>
              <a:ext uri="{FF2B5EF4-FFF2-40B4-BE49-F238E27FC236}">
                <a16:creationId xmlns:a16="http://schemas.microsoft.com/office/drawing/2014/main" id="{C264062D-3BA2-5734-5AD3-3C14F63296BF}"/>
              </a:ext>
            </a:extLst>
          </p:cNvPr>
          <p:cNvSpPr txBox="1"/>
          <p:nvPr/>
        </p:nvSpPr>
        <p:spPr>
          <a:xfrm>
            <a:off x="3747083" y="1096165"/>
            <a:ext cx="3337419" cy="3831818"/>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SWMM Released in 1971</a:t>
            </a:r>
          </a:p>
          <a:p>
            <a:pPr marL="57150" indent="-228600">
              <a:lnSpc>
                <a:spcPct val="90000"/>
              </a:lnSpc>
              <a:buBlip>
                <a:blip r:embed="rId4"/>
              </a:buBlip>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b="1" dirty="0"/>
              <a:t>Open‐Source Community and Peer Review</a:t>
            </a:r>
            <a:br>
              <a:rPr lang="en-US" dirty="0"/>
            </a:br>
            <a:r>
              <a:rPr lang="en-US" dirty="0"/>
              <a:t>The modern open‐source ethos allows experts worldwide to examine, critique, and improve SWMM code in real time. This continuous feedback loop results in more stable, feature‐rich releases, whereas in 1971, modifications were typically limited to a small group of government or academic developers.</a:t>
            </a:r>
          </a:p>
        </p:txBody>
      </p:sp>
      <p:sp>
        <p:nvSpPr>
          <p:cNvPr id="8" name="TextBox 7">
            <a:extLst>
              <a:ext uri="{FF2B5EF4-FFF2-40B4-BE49-F238E27FC236}">
                <a16:creationId xmlns:a16="http://schemas.microsoft.com/office/drawing/2014/main" id="{0F04C149-B709-D217-ADCC-809CBB79DF24}"/>
              </a:ext>
            </a:extLst>
          </p:cNvPr>
          <p:cNvSpPr txBox="1"/>
          <p:nvPr/>
        </p:nvSpPr>
        <p:spPr>
          <a:xfrm>
            <a:off x="7330579" y="1139142"/>
            <a:ext cx="3337419" cy="3333220"/>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SWMM Released in 1971</a:t>
            </a:r>
          </a:p>
          <a:p>
            <a:pPr>
              <a:lnSpc>
                <a:spcPct val="90000"/>
              </a:lnSpc>
            </a:pPr>
            <a:r>
              <a:rPr lang="en-US" dirty="0">
                <a:solidFill>
                  <a:srgbClr val="0093D1"/>
                </a:solidFill>
                <a:latin typeface="Arial" panose="020B0604020202020204" pitchFamily="34" charset="0"/>
                <a:cs typeface="Arial" panose="020B0604020202020204" pitchFamily="34" charset="0"/>
              </a:rPr>
              <a:t>.</a:t>
            </a:r>
          </a:p>
          <a:p>
            <a:pPr marL="57150" indent="-228600">
              <a:lnSpc>
                <a:spcPct val="90000"/>
              </a:lnSpc>
              <a:buBlip>
                <a:blip r:embed="rId4"/>
              </a:buBlip>
            </a:pPr>
            <a:r>
              <a:rPr lang="en-US" b="1" dirty="0"/>
              <a:t>Advanced Analysis and Data Visualization</a:t>
            </a:r>
            <a:br>
              <a:rPr lang="en-US" dirty="0"/>
            </a:br>
            <a:r>
              <a:rPr lang="en-US" dirty="0"/>
              <a:t>Once the model runs, modern </a:t>
            </a:r>
            <a:r>
              <a:rPr lang="en-US" b="1" dirty="0"/>
              <a:t>plotting libraries, GIS integrations,</a:t>
            </a:r>
            <a:r>
              <a:rPr lang="en-US" dirty="0"/>
              <a:t> and interactive dashboards allow immediate exploration of results. By comparison, the punch‐card era left users sifting through reams of printed output for debugging and data interpretation.</a:t>
            </a:r>
          </a:p>
        </p:txBody>
      </p:sp>
    </p:spTree>
    <p:extLst>
      <p:ext uri="{BB962C8B-B14F-4D97-AF65-F5344CB8AC3E}">
        <p14:creationId xmlns:p14="http://schemas.microsoft.com/office/powerpoint/2010/main" val="213446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607B8-E4EB-9554-083F-63C7DADD5D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AD63E-DCDA-D37A-DCC0-A9D98265999D}"/>
              </a:ext>
            </a:extLst>
          </p:cNvPr>
          <p:cNvSpPr>
            <a:spLocks noGrp="1"/>
          </p:cNvSpPr>
          <p:nvPr>
            <p:ph type="title"/>
          </p:nvPr>
        </p:nvSpPr>
        <p:spPr>
          <a:xfrm>
            <a:off x="314325" y="343950"/>
            <a:ext cx="1140929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 </a:t>
            </a:r>
            <a:r>
              <a:rPr lang="en-US" sz="4500" dirty="0">
                <a:solidFill>
                  <a:srgbClr val="0093D1"/>
                </a:solidFill>
                <a:latin typeface="Arial" panose="020B0604020202020204" pitchFamily="34" charset="0"/>
                <a:cs typeface="Arial" panose="020B0604020202020204" pitchFamily="34" charset="0"/>
              </a:rPr>
              <a:t>Early Hydraulic Modeling (Punch Cards)</a:t>
            </a:r>
          </a:p>
        </p:txBody>
      </p:sp>
      <p:pic>
        <p:nvPicPr>
          <p:cNvPr id="7" name="Picture 6" descr="A close-up of a logo">
            <a:extLst>
              <a:ext uri="{FF2B5EF4-FFF2-40B4-BE49-F238E27FC236}">
                <a16:creationId xmlns:a16="http://schemas.microsoft.com/office/drawing/2014/main" id="{D10A9B57-C871-A807-B701-59B5ED0C862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6B32EC35-0BB4-9BB0-E168-10C70BDFD198}"/>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1EC08F92-CBE2-83EA-0FD2-F34CC3AD1A92}"/>
              </a:ext>
            </a:extLst>
          </p:cNvPr>
          <p:cNvSpPr>
            <a:spLocks noGrp="1"/>
          </p:cNvSpPr>
          <p:nvPr>
            <p:ph type="sldNum" sz="quarter" idx="12"/>
          </p:nvPr>
        </p:nvSpPr>
        <p:spPr/>
        <p:txBody>
          <a:bodyPr/>
          <a:lstStyle/>
          <a:p>
            <a:fld id="{553BFB73-1936-409C-AD9B-6ACCA98F8835}" type="slidenum">
              <a:rPr lang="en-US" smtClean="0"/>
              <a:t>18</a:t>
            </a:fld>
            <a:endParaRPr lang="en-US"/>
          </a:p>
        </p:txBody>
      </p:sp>
      <p:pic>
        <p:nvPicPr>
          <p:cNvPr id="6" name="Picture 5">
            <a:extLst>
              <a:ext uri="{FF2B5EF4-FFF2-40B4-BE49-F238E27FC236}">
                <a16:creationId xmlns:a16="http://schemas.microsoft.com/office/drawing/2014/main" id="{741AFD61-C569-947E-6528-6886D66F096F}"/>
              </a:ext>
            </a:extLst>
          </p:cNvPr>
          <p:cNvPicPr>
            <a:picLocks noChangeAspect="1"/>
          </p:cNvPicPr>
          <p:nvPr/>
        </p:nvPicPr>
        <p:blipFill>
          <a:blip r:embed="rId4"/>
          <a:stretch>
            <a:fillRect/>
          </a:stretch>
        </p:blipFill>
        <p:spPr>
          <a:xfrm>
            <a:off x="2621604" y="939568"/>
            <a:ext cx="8872950" cy="4966036"/>
          </a:xfrm>
          <a:prstGeom prst="rect">
            <a:avLst/>
          </a:prstGeom>
        </p:spPr>
      </p:pic>
      <p:sp>
        <p:nvSpPr>
          <p:cNvPr id="8" name="TextBox 7">
            <a:extLst>
              <a:ext uri="{FF2B5EF4-FFF2-40B4-BE49-F238E27FC236}">
                <a16:creationId xmlns:a16="http://schemas.microsoft.com/office/drawing/2014/main" id="{5B722E5A-9724-FC4A-FDE6-96129E23E0B7}"/>
              </a:ext>
            </a:extLst>
          </p:cNvPr>
          <p:cNvSpPr txBox="1"/>
          <p:nvPr/>
        </p:nvSpPr>
        <p:spPr>
          <a:xfrm>
            <a:off x="390089" y="1111543"/>
            <a:ext cx="2273415" cy="4702826"/>
          </a:xfrm>
          <a:prstGeom prst="rect">
            <a:avLst/>
          </a:prstGeom>
          <a:noFill/>
        </p:spPr>
        <p:txBody>
          <a:bodyPr wrap="square" rtlCol="0">
            <a:spAutoFit/>
          </a:bodyPr>
          <a:lstStyle/>
          <a:p>
            <a:pPr marL="57150" indent="-228600">
              <a:lnSpc>
                <a:spcPct val="90000"/>
              </a:lnSpc>
              <a:buBlip>
                <a:blip r:embed="rId5"/>
              </a:buBlip>
            </a:pPr>
            <a:r>
              <a:rPr lang="en-US" dirty="0">
                <a:solidFill>
                  <a:srgbClr val="0093D1"/>
                </a:solidFill>
                <a:latin typeface="Arial" panose="020B0604020202020204" pitchFamily="34" charset="0"/>
                <a:cs typeface="Arial" panose="020B0604020202020204" pitchFamily="34" charset="0"/>
              </a:rPr>
              <a:t>SWMM Released in 1971</a:t>
            </a:r>
          </a:p>
          <a:p>
            <a:pPr marL="57150" indent="-228600">
              <a:lnSpc>
                <a:spcPct val="90000"/>
              </a:lnSpc>
              <a:buBlip>
                <a:blip r:embed="rId5"/>
              </a:buBlip>
            </a:pPr>
            <a:endParaRPr lang="en-US" dirty="0">
              <a:solidFill>
                <a:srgbClr val="0093D1"/>
              </a:solidFill>
              <a:latin typeface="Arial" panose="020B0604020202020204" pitchFamily="34" charset="0"/>
              <a:cs typeface="Arial" panose="020B0604020202020204" pitchFamily="34" charset="0"/>
            </a:endParaRPr>
          </a:p>
          <a:p>
            <a:r>
              <a:rPr lang="en-US" b="1" dirty="0"/>
              <a:t>SWMM</a:t>
            </a:r>
            <a:r>
              <a:rPr lang="en-US" dirty="0"/>
              <a:t> actually started before the founding of the EPA.</a:t>
            </a:r>
          </a:p>
          <a:p>
            <a:br>
              <a:rPr lang="en-US" dirty="0"/>
            </a:br>
            <a:r>
              <a:rPr lang="en-US" sz="900" dirty="0"/>
              <a:t>Establishment Parameters:</a:t>
            </a:r>
          </a:p>
          <a:p>
            <a:pPr>
              <a:buFont typeface="Arial" panose="020B0604020202020204" pitchFamily="34" charset="0"/>
              <a:buChar char="•"/>
            </a:pPr>
            <a:r>
              <a:rPr lang="en-US" sz="900" dirty="0"/>
              <a:t>Date of Authorization: </a:t>
            </a:r>
            <a:r>
              <a:rPr lang="en-US" sz="900" b="1" dirty="0"/>
              <a:t>December 2, 1970</a:t>
            </a:r>
          </a:p>
          <a:p>
            <a:pPr>
              <a:buFont typeface="Arial" panose="020B0604020202020204" pitchFamily="34" charset="0"/>
              <a:buChar char="•"/>
            </a:pPr>
            <a:r>
              <a:rPr lang="en-US" sz="900" dirty="0"/>
              <a:t>Executive Order: Reorganization Plan No. 3 of 1970</a:t>
            </a:r>
          </a:p>
          <a:p>
            <a:pPr>
              <a:buFont typeface="Arial" panose="020B0604020202020204" pitchFamily="34" charset="0"/>
              <a:buChar char="•"/>
            </a:pPr>
            <a:r>
              <a:rPr lang="en-US" sz="900" dirty="0"/>
              <a:t>First Administrator: William Ruckelshaus</a:t>
            </a:r>
          </a:p>
          <a:p>
            <a:pPr>
              <a:buFont typeface="Arial" panose="020B0604020202020204" pitchFamily="34" charset="0"/>
              <a:buChar char="•"/>
            </a:pPr>
            <a:r>
              <a:rPr lang="en-US" sz="900" dirty="0"/>
              <a:t>Initial Operating Authority: Executive branch agency</a:t>
            </a:r>
          </a:p>
          <a:p>
            <a:r>
              <a:rPr lang="en-US" sz="900" dirty="0"/>
              <a:t>Organizational Integration of Pre-existing Programs:</a:t>
            </a:r>
          </a:p>
          <a:p>
            <a:pPr>
              <a:buFont typeface="+mj-lt"/>
              <a:buAutoNum type="arabicPeriod"/>
            </a:pPr>
            <a:r>
              <a:rPr lang="en-US" sz="1000" b="1" dirty="0"/>
              <a:t>Federal Water Quality Administration </a:t>
            </a:r>
          </a:p>
          <a:p>
            <a:pPr marL="742950" lvl="1" indent="-285750">
              <a:buFont typeface="+mj-lt"/>
              <a:buAutoNum type="arabicPeriod"/>
            </a:pPr>
            <a:r>
              <a:rPr lang="en-US" sz="1000" dirty="0"/>
              <a:t>Transfer Date: December 4, 1970</a:t>
            </a:r>
          </a:p>
          <a:p>
            <a:pPr marL="742950" lvl="1" indent="-285750">
              <a:buFont typeface="+mj-lt"/>
              <a:buAutoNum type="arabicPeriod"/>
            </a:pPr>
            <a:r>
              <a:rPr lang="en-US" sz="1000" dirty="0"/>
              <a:t>Origin: Department of Interior</a:t>
            </a:r>
          </a:p>
          <a:p>
            <a:pPr marL="742950" lvl="1" indent="-285750">
              <a:buFont typeface="+mj-lt"/>
              <a:buAutoNum type="arabicPeriod"/>
            </a:pPr>
            <a:r>
              <a:rPr lang="en-US" sz="1000" dirty="0"/>
              <a:t>Primary Functions: Water quality standards, discharge permits</a:t>
            </a:r>
          </a:p>
          <a:p>
            <a:endParaRPr lang="en-US" dirty="0"/>
          </a:p>
        </p:txBody>
      </p:sp>
    </p:spTree>
    <p:extLst>
      <p:ext uri="{BB962C8B-B14F-4D97-AF65-F5344CB8AC3E}">
        <p14:creationId xmlns:p14="http://schemas.microsoft.com/office/powerpoint/2010/main" val="4149784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44B8E-C5C5-DECC-5B02-497DCE332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A1EDE-71A1-7766-F4DC-F67159849B96}"/>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Emergence of SWMM3 Using Punch Cards</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7815AC35-CAA4-4142-6BF7-6BB078CF12B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15A9AE99-5F16-68A9-99AD-82A5E7B132B1}"/>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801A60F0-50DF-B5B3-357F-45D5C0D3E4DB}"/>
              </a:ext>
            </a:extLst>
          </p:cNvPr>
          <p:cNvSpPr>
            <a:spLocks noGrp="1"/>
          </p:cNvSpPr>
          <p:nvPr>
            <p:ph type="sldNum" sz="quarter" idx="12"/>
          </p:nvPr>
        </p:nvSpPr>
        <p:spPr/>
        <p:txBody>
          <a:bodyPr/>
          <a:lstStyle/>
          <a:p>
            <a:fld id="{553BFB73-1936-409C-AD9B-6ACCA98F8835}" type="slidenum">
              <a:rPr lang="en-US" smtClean="0"/>
              <a:t>19</a:t>
            </a:fld>
            <a:endParaRPr lang="en-US"/>
          </a:p>
        </p:txBody>
      </p:sp>
      <p:sp>
        <p:nvSpPr>
          <p:cNvPr id="5" name="TextBox 4">
            <a:extLst>
              <a:ext uri="{FF2B5EF4-FFF2-40B4-BE49-F238E27FC236}">
                <a16:creationId xmlns:a16="http://schemas.microsoft.com/office/drawing/2014/main" id="{9590C164-1F84-D70F-28A2-628C895F21FE}"/>
              </a:ext>
            </a:extLst>
          </p:cNvPr>
          <p:cNvSpPr txBox="1"/>
          <p:nvPr/>
        </p:nvSpPr>
        <p:spPr>
          <a:xfrm>
            <a:off x="390090" y="1111543"/>
            <a:ext cx="5914238" cy="1615827"/>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I measured this on Google Maps and it only 910 feet coming and going but it did include six flights of stairs caring one to three boxes of punch cards.  This lasted from 1978 to sometime in 1980.  </a:t>
            </a:r>
          </a:p>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Moved to terminals in 1980</a:t>
            </a:r>
          </a:p>
          <a:p>
            <a:endParaRPr lang="en-US" dirty="0"/>
          </a:p>
        </p:txBody>
      </p:sp>
      <p:pic>
        <p:nvPicPr>
          <p:cNvPr id="6" name="Picture 5">
            <a:extLst>
              <a:ext uri="{FF2B5EF4-FFF2-40B4-BE49-F238E27FC236}">
                <a16:creationId xmlns:a16="http://schemas.microsoft.com/office/drawing/2014/main" id="{2F259B5C-6F27-A6C0-1119-5A8C1E636A28}"/>
              </a:ext>
            </a:extLst>
          </p:cNvPr>
          <p:cNvPicPr>
            <a:picLocks noChangeAspect="1"/>
          </p:cNvPicPr>
          <p:nvPr/>
        </p:nvPicPr>
        <p:blipFill>
          <a:blip r:embed="rId5"/>
          <a:stretch>
            <a:fillRect/>
          </a:stretch>
        </p:blipFill>
        <p:spPr>
          <a:xfrm>
            <a:off x="6440558" y="939568"/>
            <a:ext cx="4847687" cy="5198828"/>
          </a:xfrm>
          <a:prstGeom prst="rect">
            <a:avLst/>
          </a:prstGeom>
        </p:spPr>
      </p:pic>
      <p:pic>
        <p:nvPicPr>
          <p:cNvPr id="10" name="Picture 9">
            <a:extLst>
              <a:ext uri="{FF2B5EF4-FFF2-40B4-BE49-F238E27FC236}">
                <a16:creationId xmlns:a16="http://schemas.microsoft.com/office/drawing/2014/main" id="{A3ACC531-45ED-183F-E107-F15A23495DA3}"/>
              </a:ext>
            </a:extLst>
          </p:cNvPr>
          <p:cNvPicPr>
            <a:picLocks noChangeAspect="1"/>
          </p:cNvPicPr>
          <p:nvPr/>
        </p:nvPicPr>
        <p:blipFill>
          <a:blip r:embed="rId6"/>
          <a:stretch>
            <a:fillRect/>
          </a:stretch>
        </p:blipFill>
        <p:spPr>
          <a:xfrm>
            <a:off x="314325" y="2675386"/>
            <a:ext cx="2750636" cy="2426771"/>
          </a:xfrm>
          <a:prstGeom prst="rect">
            <a:avLst/>
          </a:prstGeom>
        </p:spPr>
      </p:pic>
      <p:pic>
        <p:nvPicPr>
          <p:cNvPr id="12" name="Picture 11">
            <a:extLst>
              <a:ext uri="{FF2B5EF4-FFF2-40B4-BE49-F238E27FC236}">
                <a16:creationId xmlns:a16="http://schemas.microsoft.com/office/drawing/2014/main" id="{2A267EB6-AF42-5988-8F4F-D498DE972F61}"/>
              </a:ext>
            </a:extLst>
          </p:cNvPr>
          <p:cNvPicPr>
            <a:picLocks noChangeAspect="1"/>
          </p:cNvPicPr>
          <p:nvPr/>
        </p:nvPicPr>
        <p:blipFill>
          <a:blip r:embed="rId7"/>
          <a:stretch>
            <a:fillRect/>
          </a:stretch>
        </p:blipFill>
        <p:spPr>
          <a:xfrm>
            <a:off x="2843311" y="2510594"/>
            <a:ext cx="3536782" cy="3679323"/>
          </a:xfrm>
          <a:prstGeom prst="rect">
            <a:avLst/>
          </a:prstGeom>
        </p:spPr>
      </p:pic>
      <p:cxnSp>
        <p:nvCxnSpPr>
          <p:cNvPr id="14" name="Straight Arrow Connector 13">
            <a:extLst>
              <a:ext uri="{FF2B5EF4-FFF2-40B4-BE49-F238E27FC236}">
                <a16:creationId xmlns:a16="http://schemas.microsoft.com/office/drawing/2014/main" id="{095CBC3A-B338-65AD-D643-AD0E512F6423}"/>
              </a:ext>
            </a:extLst>
          </p:cNvPr>
          <p:cNvCxnSpPr>
            <a:cxnSpLocks/>
          </p:cNvCxnSpPr>
          <p:nvPr/>
        </p:nvCxnSpPr>
        <p:spPr>
          <a:xfrm flipV="1">
            <a:off x="5004033" y="3030166"/>
            <a:ext cx="1960971" cy="2716291"/>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314062A-CADE-A0C2-C15B-FAE077330517}"/>
              </a:ext>
            </a:extLst>
          </p:cNvPr>
          <p:cNvSpPr txBox="1"/>
          <p:nvPr/>
        </p:nvSpPr>
        <p:spPr>
          <a:xfrm>
            <a:off x="3808127" y="2675386"/>
            <a:ext cx="1828799" cy="618631"/>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SWMM JCL</a:t>
            </a:r>
          </a:p>
          <a:p>
            <a:endParaRPr lang="en-US" dirty="0"/>
          </a:p>
        </p:txBody>
      </p:sp>
    </p:spTree>
    <p:extLst>
      <p:ext uri="{BB962C8B-B14F-4D97-AF65-F5344CB8AC3E}">
        <p14:creationId xmlns:p14="http://schemas.microsoft.com/office/powerpoint/2010/main" val="422528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logo">
            <a:extLst>
              <a:ext uri="{FF2B5EF4-FFF2-40B4-BE49-F238E27FC236}">
                <a16:creationId xmlns:a16="http://schemas.microsoft.com/office/drawing/2014/main" id="{C5BCCC53-2B31-1BD5-DAE1-145601D7B6E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graphicFrame>
        <p:nvGraphicFramePr>
          <p:cNvPr id="9" name="Table 9">
            <a:extLst>
              <a:ext uri="{FF2B5EF4-FFF2-40B4-BE49-F238E27FC236}">
                <a16:creationId xmlns:a16="http://schemas.microsoft.com/office/drawing/2014/main" id="{19FAC4C9-93A6-CDC4-5189-4C0D2180D12D}"/>
              </a:ext>
            </a:extLst>
          </p:cNvPr>
          <p:cNvGraphicFramePr>
            <a:graphicFrameLocks noGrp="1"/>
          </p:cNvGraphicFramePr>
          <p:nvPr>
            <p:extLst>
              <p:ext uri="{D42A27DB-BD31-4B8C-83A1-F6EECF244321}">
                <p14:modId xmlns:p14="http://schemas.microsoft.com/office/powerpoint/2010/main" val="3044014334"/>
              </p:ext>
            </p:extLst>
          </p:nvPr>
        </p:nvGraphicFramePr>
        <p:xfrm>
          <a:off x="343384" y="537412"/>
          <a:ext cx="11376893" cy="5653414"/>
        </p:xfrm>
        <a:graphic>
          <a:graphicData uri="http://schemas.openxmlformats.org/drawingml/2006/table">
            <a:tbl>
              <a:tblPr firstRow="1" bandRow="1">
                <a:tableStyleId>{5C22544A-7EE6-4342-B048-85BDC9FD1C3A}</a:tableStyleId>
              </a:tblPr>
              <a:tblGrid>
                <a:gridCol w="8504816">
                  <a:extLst>
                    <a:ext uri="{9D8B030D-6E8A-4147-A177-3AD203B41FA5}">
                      <a16:colId xmlns:a16="http://schemas.microsoft.com/office/drawing/2014/main" val="3982916778"/>
                    </a:ext>
                  </a:extLst>
                </a:gridCol>
                <a:gridCol w="2872077">
                  <a:extLst>
                    <a:ext uri="{9D8B030D-6E8A-4147-A177-3AD203B41FA5}">
                      <a16:colId xmlns:a16="http://schemas.microsoft.com/office/drawing/2014/main" val="524597645"/>
                    </a:ext>
                  </a:extLst>
                </a:gridCol>
              </a:tblGrid>
              <a:tr h="2239654">
                <a:tc>
                  <a:txBody>
                    <a:bodyPr/>
                    <a:lstStyle/>
                    <a:p>
                      <a:pPr marL="0" algn="l" defTabSz="914400" rtl="0" eaLnBrk="1" latinLnBrk="0" hangingPunct="1"/>
                      <a:r>
                        <a:rPr lang="en-US" sz="2000" b="0" i="1" kern="1200" dirty="0">
                          <a:solidFill>
                            <a:schemeClr val="tx1"/>
                          </a:solidFill>
                          <a:latin typeface="Arial" panose="020B0604020202020204" pitchFamily="34" charset="0"/>
                          <a:ea typeface="+mn-ea"/>
                          <a:cs typeface="Arial" panose="020B0604020202020204" pitchFamily="34" charset="0"/>
                        </a:rPr>
                        <a:t> RED Bio </a:t>
                      </a:r>
                    </a:p>
                    <a:p>
                      <a:pPr marL="0" algn="l" defTabSz="914400" rtl="0" eaLnBrk="1" latinLnBrk="0" hangingPunct="1"/>
                      <a:endParaRPr lang="en-US" sz="2000" b="0" i="1" kern="1200" dirty="0">
                        <a:solidFill>
                          <a:schemeClr val="tx1"/>
                        </a:solidFill>
                        <a:latin typeface="Arial" panose="020B0604020202020204" pitchFamily="34" charset="0"/>
                        <a:ea typeface="+mn-ea"/>
                        <a:cs typeface="Arial" panose="020B0604020202020204" pitchFamily="34" charset="0"/>
                      </a:endParaRPr>
                    </a:p>
                    <a:p>
                      <a:pPr marL="0" algn="l" defTabSz="914400" rtl="0" eaLnBrk="1" latinLnBrk="0" hangingPunct="1"/>
                      <a:r>
                        <a:rPr lang="en-US" sz="2000" b="0" i="1" kern="1200" dirty="0">
                          <a:solidFill>
                            <a:schemeClr val="tx1"/>
                          </a:solidFill>
                          <a:latin typeface="Arial" panose="020B0604020202020204" pitchFamily="34" charset="0"/>
                          <a:ea typeface="+mn-ea"/>
                          <a:cs typeface="Arial" panose="020B0604020202020204" pitchFamily="34" charset="0"/>
                        </a:rPr>
                        <a:t>Autodesk Water Technologist for Storm Sewer and Flood | Expert in ICM InfoWorks ICM SWMM/Ruby | 18 Years at Innovyze/Autodesk | 51 Years with EPASWMM</a:t>
                      </a:r>
                    </a:p>
                  </a:txBody>
                  <a:tcPr>
                    <a:solidFill>
                      <a:schemeClr val="bg1">
                        <a:lumMod val="95000"/>
                      </a:schemeClr>
                    </a:solidFill>
                  </a:tcPr>
                </a:tc>
                <a:tc>
                  <a:txBody>
                    <a:bodyPr/>
                    <a:lstStyle/>
                    <a:p>
                      <a:pPr marL="0" algn="l" defTabSz="914400" rtl="0" eaLnBrk="1" latinLnBrk="0" hangingPunct="1"/>
                      <a:r>
                        <a:rPr lang="en-US" sz="2000" b="0" i="1" kern="1200" dirty="0">
                          <a:solidFill>
                            <a:schemeClr val="tx1"/>
                          </a:solidFill>
                          <a:latin typeface="Arial" panose="020B0604020202020204" pitchFamily="34" charset="0"/>
                          <a:ea typeface="+mn-ea"/>
                          <a:cs typeface="Arial" panose="020B0604020202020204" pitchFamily="34" charset="0"/>
                        </a:rPr>
                        <a:t> </a:t>
                      </a:r>
                    </a:p>
                  </a:txBody>
                  <a:tcPr>
                    <a:solidFill>
                      <a:schemeClr val="bg1">
                        <a:lumMod val="95000"/>
                      </a:schemeClr>
                    </a:solidFill>
                  </a:tcPr>
                </a:tc>
                <a:extLst>
                  <a:ext uri="{0D108BD9-81ED-4DB2-BD59-A6C34878D82A}">
                    <a16:rowId xmlns:a16="http://schemas.microsoft.com/office/drawing/2014/main" val="4164683107"/>
                  </a:ext>
                </a:extLst>
              </a:tr>
              <a:tr h="3275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1" dirty="0">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Robert Dickinson is a civil engineer recognized for his expertise in the U.S. EPA’s Storm Water Management Model (SWMM). He has contributed to the software’s development and refinement over several decades, helping shape many of SWMM5’s core functionalities. At Innovyze and now Autodesk (formerly MWH Soft), he led efforts to integrate SWMM-based solutions into advanced water infrastructure modeling tools. Dickinson regularly publishes technical articles, user guides, and best practices that benefit the global SWMM5 community. His longstanding dedication and practical insights continue to influence modern stormwater modeling and urban drainage management.</a:t>
                      </a:r>
                      <a:endParaRPr lang="en-US" sz="18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latin typeface="Arial" panose="020B0604020202020204" pitchFamily="34" charset="0"/>
                        <a:cs typeface="Arial" panose="020B0604020202020204" pitchFamily="34" charset="0"/>
                      </a:endParaRPr>
                    </a:p>
                    <a:p>
                      <a:endParaRPr lang="en-US"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1" kern="1200" dirty="0">
                          <a:solidFill>
                            <a:schemeClr val="tx1"/>
                          </a:solidFill>
                          <a:latin typeface="Arial" panose="020B0604020202020204" pitchFamily="34" charset="0"/>
                          <a:ea typeface="+mn-ea"/>
                          <a:cs typeface="Arial" panose="020B0604020202020204" pitchFamily="34" charset="0"/>
                        </a:rPr>
                        <a:t> </a:t>
                      </a:r>
                      <a:endParaRPr lang="en-US" dirty="0"/>
                    </a:p>
                  </a:txBody>
                  <a:tcPr>
                    <a:solidFill>
                      <a:schemeClr val="bg1">
                        <a:lumMod val="95000"/>
                      </a:schemeClr>
                    </a:solidFill>
                  </a:tcPr>
                </a:tc>
                <a:extLst>
                  <a:ext uri="{0D108BD9-81ED-4DB2-BD59-A6C34878D82A}">
                    <a16:rowId xmlns:a16="http://schemas.microsoft.com/office/drawing/2014/main" val="1734012398"/>
                  </a:ext>
                </a:extLst>
              </a:tr>
            </a:tbl>
          </a:graphicData>
        </a:graphic>
      </p:graphicFrame>
      <p:sp>
        <p:nvSpPr>
          <p:cNvPr id="2" name="Footer Placeholder 7">
            <a:extLst>
              <a:ext uri="{FF2B5EF4-FFF2-40B4-BE49-F238E27FC236}">
                <a16:creationId xmlns:a16="http://schemas.microsoft.com/office/drawing/2014/main" id="{D5942323-E598-79B9-6CEC-1E31FCFF7B5F}"/>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dirty="0">
                <a:solidFill>
                  <a:schemeClr val="tx1"/>
                </a:solidFill>
                <a:latin typeface="Arial" panose="020B0604020202020204" pitchFamily="34" charset="0"/>
                <a:cs typeface="Arial" panose="020B0604020202020204" pitchFamily="34" charset="0"/>
              </a:rPr>
              <a:t>Master Planning and Modeling Committee</a:t>
            </a:r>
          </a:p>
        </p:txBody>
      </p:sp>
      <p:pic>
        <p:nvPicPr>
          <p:cNvPr id="4" name="Picture 3">
            <a:extLst>
              <a:ext uri="{FF2B5EF4-FFF2-40B4-BE49-F238E27FC236}">
                <a16:creationId xmlns:a16="http://schemas.microsoft.com/office/drawing/2014/main" id="{CDEA39EC-3B96-B7C5-B24C-820052DE0F7B}"/>
              </a:ext>
            </a:extLst>
          </p:cNvPr>
          <p:cNvPicPr>
            <a:picLocks noChangeAspect="1"/>
          </p:cNvPicPr>
          <p:nvPr/>
        </p:nvPicPr>
        <p:blipFill>
          <a:blip r:embed="rId4"/>
          <a:stretch>
            <a:fillRect/>
          </a:stretch>
        </p:blipFill>
        <p:spPr>
          <a:xfrm>
            <a:off x="8861188" y="537412"/>
            <a:ext cx="2460826" cy="2201594"/>
          </a:xfrm>
          <a:prstGeom prst="rect">
            <a:avLst/>
          </a:prstGeom>
        </p:spPr>
      </p:pic>
      <p:sp>
        <p:nvSpPr>
          <p:cNvPr id="5" name="Slide Number Placeholder 4">
            <a:extLst>
              <a:ext uri="{FF2B5EF4-FFF2-40B4-BE49-F238E27FC236}">
                <a16:creationId xmlns:a16="http://schemas.microsoft.com/office/drawing/2014/main" id="{EBA2868A-2F15-1836-480A-6D2DEFEEB8C2}"/>
              </a:ext>
            </a:extLst>
          </p:cNvPr>
          <p:cNvSpPr>
            <a:spLocks noGrp="1"/>
          </p:cNvSpPr>
          <p:nvPr>
            <p:ph type="sldNum" sz="quarter" idx="12"/>
          </p:nvPr>
        </p:nvSpPr>
        <p:spPr/>
        <p:txBody>
          <a:bodyPr/>
          <a:lstStyle/>
          <a:p>
            <a:fld id="{553BFB73-1936-409C-AD9B-6ACCA98F8835}" type="slidenum">
              <a:rPr lang="en-US" smtClean="0"/>
              <a:t>2</a:t>
            </a:fld>
            <a:endParaRPr lang="en-US"/>
          </a:p>
        </p:txBody>
      </p:sp>
      <p:pic>
        <p:nvPicPr>
          <p:cNvPr id="8" name="Picture 7">
            <a:extLst>
              <a:ext uri="{FF2B5EF4-FFF2-40B4-BE49-F238E27FC236}">
                <a16:creationId xmlns:a16="http://schemas.microsoft.com/office/drawing/2014/main" id="{8A4AB735-299C-60F2-CEBF-7F4130343C8C}"/>
              </a:ext>
            </a:extLst>
          </p:cNvPr>
          <p:cNvPicPr>
            <a:picLocks noChangeAspect="1"/>
          </p:cNvPicPr>
          <p:nvPr/>
        </p:nvPicPr>
        <p:blipFill>
          <a:blip r:embed="rId5"/>
          <a:stretch>
            <a:fillRect/>
          </a:stretch>
        </p:blipFill>
        <p:spPr>
          <a:xfrm>
            <a:off x="8725574" y="3061981"/>
            <a:ext cx="2923397" cy="1661021"/>
          </a:xfrm>
          <a:prstGeom prst="rect">
            <a:avLst/>
          </a:prstGeom>
        </p:spPr>
      </p:pic>
    </p:spTree>
    <p:extLst>
      <p:ext uri="{BB962C8B-B14F-4D97-AF65-F5344CB8AC3E}">
        <p14:creationId xmlns:p14="http://schemas.microsoft.com/office/powerpoint/2010/main" val="3622451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742EF-DBB8-2B11-7AFD-5DEBEA2C6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8D101-4516-A2D3-F7C7-8A4C86ED8CF9}"/>
              </a:ext>
            </a:extLst>
          </p:cNvPr>
          <p:cNvSpPr>
            <a:spLocks noGrp="1"/>
          </p:cNvSpPr>
          <p:nvPr>
            <p:ph type="title"/>
          </p:nvPr>
        </p:nvSpPr>
        <p:spPr>
          <a:xfrm>
            <a:off x="314325" y="343950"/>
            <a:ext cx="10515600" cy="595618"/>
          </a:xfrm>
        </p:spPr>
        <p:txBody>
          <a:bodyPr>
            <a:noAutofit/>
          </a:bodyPr>
          <a:lstStyle/>
          <a:p>
            <a:pPr algn="l"/>
            <a:r>
              <a:rPr lang="da-DK" sz="3200" dirty="0">
                <a:solidFill>
                  <a:srgbClr val="0093D1"/>
                </a:solidFill>
                <a:latin typeface="Arial" panose="020B0604020202020204" pitchFamily="34" charset="0"/>
                <a:cs typeface="Arial" panose="020B0604020202020204" pitchFamily="34" charset="0"/>
              </a:rPr>
              <a:t>Punch Cards Era vs Modern Programming with SWMM5</a:t>
            </a:r>
            <a:endParaRPr lang="en-US" sz="32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B650002C-E3E7-5263-C344-3B0908FD71F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41699885-D24F-4B60-A4E3-A3334A07244B}"/>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733891DA-42CC-8743-B536-DC25D784EBF8}"/>
              </a:ext>
            </a:extLst>
          </p:cNvPr>
          <p:cNvSpPr>
            <a:spLocks noGrp="1"/>
          </p:cNvSpPr>
          <p:nvPr>
            <p:ph type="sldNum" sz="quarter" idx="12"/>
          </p:nvPr>
        </p:nvSpPr>
        <p:spPr/>
        <p:txBody>
          <a:bodyPr/>
          <a:lstStyle/>
          <a:p>
            <a:fld id="{553BFB73-1936-409C-AD9B-6ACCA98F8835}" type="slidenum">
              <a:rPr lang="en-US" smtClean="0"/>
              <a:t>20</a:t>
            </a:fld>
            <a:endParaRPr lang="en-US"/>
          </a:p>
        </p:txBody>
      </p:sp>
      <p:pic>
        <p:nvPicPr>
          <p:cNvPr id="8" name="Picture 7">
            <a:extLst>
              <a:ext uri="{FF2B5EF4-FFF2-40B4-BE49-F238E27FC236}">
                <a16:creationId xmlns:a16="http://schemas.microsoft.com/office/drawing/2014/main" id="{95D0D6DE-63EB-5C5F-E2B1-2D1EBD087484}"/>
              </a:ext>
            </a:extLst>
          </p:cNvPr>
          <p:cNvPicPr>
            <a:picLocks noChangeAspect="1"/>
          </p:cNvPicPr>
          <p:nvPr/>
        </p:nvPicPr>
        <p:blipFill>
          <a:blip r:embed="rId4"/>
          <a:stretch>
            <a:fillRect/>
          </a:stretch>
        </p:blipFill>
        <p:spPr>
          <a:xfrm>
            <a:off x="427948" y="1161397"/>
            <a:ext cx="5791217" cy="3692705"/>
          </a:xfrm>
          <a:prstGeom prst="rect">
            <a:avLst/>
          </a:prstGeom>
        </p:spPr>
      </p:pic>
      <p:pic>
        <p:nvPicPr>
          <p:cNvPr id="11" name="Picture 10">
            <a:extLst>
              <a:ext uri="{FF2B5EF4-FFF2-40B4-BE49-F238E27FC236}">
                <a16:creationId xmlns:a16="http://schemas.microsoft.com/office/drawing/2014/main" id="{940129B2-8E2B-2C76-D613-E62428D28187}"/>
              </a:ext>
            </a:extLst>
          </p:cNvPr>
          <p:cNvPicPr>
            <a:picLocks noChangeAspect="1"/>
          </p:cNvPicPr>
          <p:nvPr/>
        </p:nvPicPr>
        <p:blipFill>
          <a:blip r:embed="rId5"/>
          <a:stretch>
            <a:fillRect/>
          </a:stretch>
        </p:blipFill>
        <p:spPr>
          <a:xfrm>
            <a:off x="5512568" y="1161397"/>
            <a:ext cx="6605329" cy="3495701"/>
          </a:xfrm>
          <a:prstGeom prst="rect">
            <a:avLst/>
          </a:prstGeom>
        </p:spPr>
      </p:pic>
    </p:spTree>
    <p:extLst>
      <p:ext uri="{BB962C8B-B14F-4D97-AF65-F5344CB8AC3E}">
        <p14:creationId xmlns:p14="http://schemas.microsoft.com/office/powerpoint/2010/main" val="2247834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61225-B743-0B43-40D2-2F8A72DD6C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C031C-9D0E-CA98-021F-3E1CA6AA9883}"/>
              </a:ext>
            </a:extLst>
          </p:cNvPr>
          <p:cNvSpPr>
            <a:spLocks noGrp="1"/>
          </p:cNvSpPr>
          <p:nvPr>
            <p:ph type="title"/>
          </p:nvPr>
        </p:nvSpPr>
        <p:spPr>
          <a:xfrm>
            <a:off x="335298" y="206811"/>
            <a:ext cx="11161814"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Where and Who Made SWMM1 and SWMM2</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7263A3A8-ABBA-BA9E-BEE6-EE3FC80220E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6580B9FD-E639-ED7D-6608-84D2299BE83B}"/>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904F42DE-5C69-669B-965C-4F1B10E4236D}"/>
              </a:ext>
            </a:extLst>
          </p:cNvPr>
          <p:cNvSpPr>
            <a:spLocks noGrp="1"/>
          </p:cNvSpPr>
          <p:nvPr>
            <p:ph type="sldNum" sz="quarter" idx="12"/>
          </p:nvPr>
        </p:nvSpPr>
        <p:spPr/>
        <p:txBody>
          <a:bodyPr/>
          <a:lstStyle/>
          <a:p>
            <a:fld id="{553BFB73-1936-409C-AD9B-6ACCA98F8835}" type="slidenum">
              <a:rPr lang="en-US" smtClean="0"/>
              <a:t>21</a:t>
            </a:fld>
            <a:endParaRPr lang="en-US"/>
          </a:p>
        </p:txBody>
      </p:sp>
      <p:pic>
        <p:nvPicPr>
          <p:cNvPr id="6" name="Picture 5">
            <a:extLst>
              <a:ext uri="{FF2B5EF4-FFF2-40B4-BE49-F238E27FC236}">
                <a16:creationId xmlns:a16="http://schemas.microsoft.com/office/drawing/2014/main" id="{5E1E9EFC-DED8-AF89-83C6-83CB670B0689}"/>
              </a:ext>
            </a:extLst>
          </p:cNvPr>
          <p:cNvPicPr>
            <a:picLocks noChangeAspect="1"/>
          </p:cNvPicPr>
          <p:nvPr/>
        </p:nvPicPr>
        <p:blipFill>
          <a:blip r:embed="rId4"/>
          <a:stretch>
            <a:fillRect/>
          </a:stretch>
        </p:blipFill>
        <p:spPr>
          <a:xfrm>
            <a:off x="3702491" y="864841"/>
            <a:ext cx="7470946" cy="5262664"/>
          </a:xfrm>
          <a:prstGeom prst="rect">
            <a:avLst/>
          </a:prstGeom>
        </p:spPr>
      </p:pic>
      <p:pic>
        <p:nvPicPr>
          <p:cNvPr id="5" name="Picture 4">
            <a:extLst>
              <a:ext uri="{FF2B5EF4-FFF2-40B4-BE49-F238E27FC236}">
                <a16:creationId xmlns:a16="http://schemas.microsoft.com/office/drawing/2014/main" id="{B7A215D8-7B39-CD9B-EFD7-7A11E53851A3}"/>
              </a:ext>
            </a:extLst>
          </p:cNvPr>
          <p:cNvPicPr>
            <a:picLocks noChangeAspect="1"/>
          </p:cNvPicPr>
          <p:nvPr/>
        </p:nvPicPr>
        <p:blipFill>
          <a:blip r:embed="rId5"/>
          <a:stretch>
            <a:fillRect/>
          </a:stretch>
        </p:blipFill>
        <p:spPr>
          <a:xfrm>
            <a:off x="423311" y="864841"/>
            <a:ext cx="3270244" cy="1442131"/>
          </a:xfrm>
          <a:prstGeom prst="rect">
            <a:avLst/>
          </a:prstGeom>
        </p:spPr>
      </p:pic>
      <p:pic>
        <p:nvPicPr>
          <p:cNvPr id="10" name="Picture 9">
            <a:extLst>
              <a:ext uri="{FF2B5EF4-FFF2-40B4-BE49-F238E27FC236}">
                <a16:creationId xmlns:a16="http://schemas.microsoft.com/office/drawing/2014/main" id="{A27E46B2-8357-4F9A-0FFE-3E2865D5D3CB}"/>
              </a:ext>
            </a:extLst>
          </p:cNvPr>
          <p:cNvPicPr>
            <a:picLocks noChangeAspect="1"/>
          </p:cNvPicPr>
          <p:nvPr/>
        </p:nvPicPr>
        <p:blipFill>
          <a:blip r:embed="rId6"/>
          <a:stretch>
            <a:fillRect/>
          </a:stretch>
        </p:blipFill>
        <p:spPr>
          <a:xfrm>
            <a:off x="423311" y="2423789"/>
            <a:ext cx="3224338" cy="2313581"/>
          </a:xfrm>
          <a:prstGeom prst="rect">
            <a:avLst/>
          </a:prstGeom>
        </p:spPr>
      </p:pic>
    </p:spTree>
    <p:extLst>
      <p:ext uri="{BB962C8B-B14F-4D97-AF65-F5344CB8AC3E}">
        <p14:creationId xmlns:p14="http://schemas.microsoft.com/office/powerpoint/2010/main" val="191167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465D2-71FA-3559-76D1-ACB8189CC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E4398-EB2F-8E3D-8DD0-494B559CB82B}"/>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GI and SWMM1 – A Goal Not Achieved</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5D9A1C75-FE6D-C5D2-A8E8-9ACB7CE50F1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726A7E0F-280D-09DE-D24E-BAB0A5E28A1D}"/>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C58D2E0B-A7A3-A21C-5145-622EB11C7EE0}"/>
              </a:ext>
            </a:extLst>
          </p:cNvPr>
          <p:cNvSpPr>
            <a:spLocks noGrp="1"/>
          </p:cNvSpPr>
          <p:nvPr>
            <p:ph type="sldNum" sz="quarter" idx="12"/>
          </p:nvPr>
        </p:nvSpPr>
        <p:spPr/>
        <p:txBody>
          <a:bodyPr/>
          <a:lstStyle/>
          <a:p>
            <a:fld id="{553BFB73-1936-409C-AD9B-6ACCA98F8835}" type="slidenum">
              <a:rPr lang="en-US" smtClean="0"/>
              <a:t>22</a:t>
            </a:fld>
            <a:endParaRPr lang="en-US"/>
          </a:p>
        </p:txBody>
      </p:sp>
      <p:pic>
        <p:nvPicPr>
          <p:cNvPr id="6" name="Picture 5">
            <a:extLst>
              <a:ext uri="{FF2B5EF4-FFF2-40B4-BE49-F238E27FC236}">
                <a16:creationId xmlns:a16="http://schemas.microsoft.com/office/drawing/2014/main" id="{885E59D2-1C65-2247-B793-BA307B75D32F}"/>
              </a:ext>
            </a:extLst>
          </p:cNvPr>
          <p:cNvPicPr>
            <a:picLocks noChangeAspect="1"/>
          </p:cNvPicPr>
          <p:nvPr/>
        </p:nvPicPr>
        <p:blipFill>
          <a:blip r:embed="rId4"/>
          <a:stretch>
            <a:fillRect/>
          </a:stretch>
        </p:blipFill>
        <p:spPr>
          <a:xfrm>
            <a:off x="1541239" y="1045469"/>
            <a:ext cx="8440961" cy="4767062"/>
          </a:xfrm>
          <a:prstGeom prst="rect">
            <a:avLst/>
          </a:prstGeom>
        </p:spPr>
      </p:pic>
    </p:spTree>
    <p:extLst>
      <p:ext uri="{BB962C8B-B14F-4D97-AF65-F5344CB8AC3E}">
        <p14:creationId xmlns:p14="http://schemas.microsoft.com/office/powerpoint/2010/main" val="3723935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19E5F-6885-672E-FD12-49FC0B72699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31DAD5E6-8B0F-3EDF-DB86-A809ECE03B2D}"/>
              </a:ext>
            </a:extLst>
          </p:cNvPr>
          <p:cNvPicPr>
            <a:picLocks noChangeAspect="1"/>
          </p:cNvPicPr>
          <p:nvPr/>
        </p:nvPicPr>
        <p:blipFill>
          <a:blip r:embed="rId3"/>
          <a:stretch>
            <a:fillRect/>
          </a:stretch>
        </p:blipFill>
        <p:spPr>
          <a:xfrm>
            <a:off x="6853136" y="1073790"/>
            <a:ext cx="5015087" cy="4969461"/>
          </a:xfrm>
          <a:prstGeom prst="rect">
            <a:avLst/>
          </a:prstGeom>
        </p:spPr>
      </p:pic>
      <p:sp>
        <p:nvSpPr>
          <p:cNvPr id="2" name="Title 1">
            <a:extLst>
              <a:ext uri="{FF2B5EF4-FFF2-40B4-BE49-F238E27FC236}">
                <a16:creationId xmlns:a16="http://schemas.microsoft.com/office/drawing/2014/main" id="{A2641533-3262-D8D4-F2E5-6622A339D163}"/>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Home of SWMM 1,2,3,4 -  </a:t>
            </a:r>
            <a:r>
              <a:rPr lang="da-DK" sz="4000" dirty="0">
                <a:solidFill>
                  <a:srgbClr val="0093D1"/>
                </a:solidFill>
                <a:latin typeface="Arial" panose="020B0604020202020204" pitchFamily="34" charset="0"/>
                <a:cs typeface="Arial" panose="020B0604020202020204" pitchFamily="34" charset="0"/>
              </a:rPr>
              <a:t>4th Floor AP Black Hall</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CD4BEBBB-6A62-C32C-78AB-8E3978D4ADF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4FF26DC0-5D78-9C1E-1BCD-8AA128BCF2F2}"/>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0DC2E49-5E1D-F4A8-A931-055F21DA525C}"/>
              </a:ext>
            </a:extLst>
          </p:cNvPr>
          <p:cNvSpPr>
            <a:spLocks noGrp="1"/>
          </p:cNvSpPr>
          <p:nvPr>
            <p:ph type="sldNum" sz="quarter" idx="12"/>
          </p:nvPr>
        </p:nvSpPr>
        <p:spPr/>
        <p:txBody>
          <a:bodyPr/>
          <a:lstStyle/>
          <a:p>
            <a:fld id="{553BFB73-1936-409C-AD9B-6ACCA98F8835}" type="slidenum">
              <a:rPr lang="en-US" smtClean="0"/>
              <a:t>23</a:t>
            </a:fld>
            <a:endParaRPr lang="en-US"/>
          </a:p>
        </p:txBody>
      </p:sp>
      <p:pic>
        <p:nvPicPr>
          <p:cNvPr id="11" name="Picture 10">
            <a:extLst>
              <a:ext uri="{FF2B5EF4-FFF2-40B4-BE49-F238E27FC236}">
                <a16:creationId xmlns:a16="http://schemas.microsoft.com/office/drawing/2014/main" id="{E6B053F6-969D-D85F-8538-2F15973ABC04}"/>
              </a:ext>
            </a:extLst>
          </p:cNvPr>
          <p:cNvPicPr>
            <a:picLocks noChangeAspect="1"/>
          </p:cNvPicPr>
          <p:nvPr/>
        </p:nvPicPr>
        <p:blipFill>
          <a:blip r:embed="rId5"/>
          <a:stretch>
            <a:fillRect/>
          </a:stretch>
        </p:blipFill>
        <p:spPr>
          <a:xfrm>
            <a:off x="471722" y="1073790"/>
            <a:ext cx="6381414" cy="4000529"/>
          </a:xfrm>
          <a:prstGeom prst="rect">
            <a:avLst/>
          </a:prstGeom>
        </p:spPr>
      </p:pic>
    </p:spTree>
    <p:extLst>
      <p:ext uri="{BB962C8B-B14F-4D97-AF65-F5344CB8AC3E}">
        <p14:creationId xmlns:p14="http://schemas.microsoft.com/office/powerpoint/2010/main" val="166309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DDE71-5407-3377-C70C-03692BFA6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2DC4C-7B63-41D9-CA4F-EA11788A577B}"/>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Mainframe used at UF NERDC for SWMM 3,4</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402E38AA-ADF5-7A7C-D1FD-284649E97D3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70767C75-8626-46B3-CF4F-92E2CCD3859B}"/>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D20001-4A67-A796-AFE8-3310F5CB9D87}"/>
              </a:ext>
            </a:extLst>
          </p:cNvPr>
          <p:cNvSpPr>
            <a:spLocks noGrp="1"/>
          </p:cNvSpPr>
          <p:nvPr>
            <p:ph type="sldNum" sz="quarter" idx="12"/>
          </p:nvPr>
        </p:nvSpPr>
        <p:spPr/>
        <p:txBody>
          <a:bodyPr/>
          <a:lstStyle/>
          <a:p>
            <a:fld id="{553BFB73-1936-409C-AD9B-6ACCA98F8835}" type="slidenum">
              <a:rPr lang="en-US" smtClean="0"/>
              <a:t>24</a:t>
            </a:fld>
            <a:endParaRPr lang="en-US"/>
          </a:p>
        </p:txBody>
      </p:sp>
      <p:sp>
        <p:nvSpPr>
          <p:cNvPr id="5" name="TextBox 4">
            <a:extLst>
              <a:ext uri="{FF2B5EF4-FFF2-40B4-BE49-F238E27FC236}">
                <a16:creationId xmlns:a16="http://schemas.microsoft.com/office/drawing/2014/main" id="{1988006F-10CD-49CA-2738-3109AC812B30}"/>
              </a:ext>
            </a:extLst>
          </p:cNvPr>
          <p:cNvSpPr txBox="1"/>
          <p:nvPr/>
        </p:nvSpPr>
        <p:spPr>
          <a:xfrm>
            <a:off x="390089" y="1111543"/>
            <a:ext cx="3712127" cy="4511491"/>
          </a:xfrm>
          <a:prstGeom prst="rect">
            <a:avLst/>
          </a:prstGeom>
          <a:noFill/>
        </p:spPr>
        <p:txBody>
          <a:bodyPr wrap="square" rtlCol="0">
            <a:spAutoFit/>
          </a:bodyPr>
          <a:lstStyle/>
          <a:p>
            <a:pPr algn="l" rtl="0">
              <a:lnSpc>
                <a:spcPts val="1688"/>
              </a:lnSpc>
            </a:pPr>
            <a:r>
              <a:rPr lang="en-US" b="1" dirty="0">
                <a:solidFill>
                  <a:srgbClr val="0093D1"/>
                </a:solidFill>
                <a:latin typeface="Arial" panose="020B0604020202020204" pitchFamily="34" charset="0"/>
                <a:cs typeface="Arial" panose="020B0604020202020204" pitchFamily="34" charset="0"/>
              </a:rPr>
              <a:t>Amdahl</a:t>
            </a:r>
            <a:r>
              <a:rPr lang="en-US" b="1" i="0" u="none" strike="noStrike" dirty="0">
                <a:solidFill>
                  <a:srgbClr val="0F1419"/>
                </a:solidFill>
                <a:effectLst/>
                <a:latin typeface="inherit"/>
              </a:rPr>
              <a:t> Mainframes at NERDC</a:t>
            </a:r>
            <a:r>
              <a:rPr lang="en-US" b="0" i="0" u="none" strike="noStrike" dirty="0">
                <a:solidFill>
                  <a:srgbClr val="0F1419"/>
                </a:solidFill>
                <a:effectLst/>
                <a:latin typeface="inherit"/>
              </a:rPr>
              <a:t>: In 1977, NERDC upgraded its computing </a:t>
            </a:r>
            <a:r>
              <a:rPr lang="en-US" dirty="0">
                <a:solidFill>
                  <a:srgbClr val="0093D1"/>
                </a:solidFill>
                <a:latin typeface="Arial" panose="020B0604020202020204" pitchFamily="34" charset="0"/>
                <a:cs typeface="Arial" panose="020B0604020202020204" pitchFamily="34" charset="0"/>
              </a:rPr>
              <a:t>capabilities</a:t>
            </a:r>
            <a:r>
              <a:rPr lang="en-US" b="0" i="0" u="none" strike="noStrike" dirty="0">
                <a:solidFill>
                  <a:srgbClr val="0F1419"/>
                </a:solidFill>
                <a:effectLst/>
                <a:latin typeface="inherit"/>
              </a:rPr>
              <a:t> by replacing its existing IBM 360/165 with an Amdahl 470/V6 mainframe. This was a significant upgrade as the Amdahl 470/V6 was known for its higher performance, offering about </a:t>
            </a:r>
            <a:r>
              <a:rPr lang="en-US" b="1" i="0" u="none" strike="noStrike" dirty="0">
                <a:solidFill>
                  <a:srgbClr val="0F1419"/>
                </a:solidFill>
                <a:effectLst/>
                <a:latin typeface="inherit"/>
              </a:rPr>
              <a:t>2.2 MIPS (Million Instructions Per Second) </a:t>
            </a:r>
            <a:r>
              <a:rPr lang="en-US" b="0" i="0" u="none" strike="noStrike" dirty="0">
                <a:solidFill>
                  <a:srgbClr val="0F1419"/>
                </a:solidFill>
                <a:effectLst/>
                <a:latin typeface="inherit"/>
              </a:rPr>
              <a:t>compared to the previous IBM model. This transition reflects the era when plug-compatible mainframes from companies like Amdahl were becoming viable alternatives to IBM systems, offering better price-performance ratios and air-cooling technology, which was different from IBM's water-cooled systems at the time.</a:t>
            </a:r>
            <a:endParaRPr lang="en-US" b="0" i="0" u="none" strike="noStrike" dirty="0">
              <a:solidFill>
                <a:srgbClr val="0F1419"/>
              </a:solidFill>
              <a:effectLst/>
              <a:latin typeface="TwitterChirp"/>
            </a:endParaRPr>
          </a:p>
          <a:p>
            <a:r>
              <a:rPr lang="en-US" b="1" dirty="0"/>
              <a:t>PC Now &gt; 150,000 - </a:t>
            </a:r>
            <a:r>
              <a:rPr lang="en-US" b="1" i="0" dirty="0">
                <a:effectLst/>
                <a:latin typeface="fkGroteskNeue"/>
              </a:rPr>
              <a:t>500,000 MIPS </a:t>
            </a:r>
            <a:endParaRPr lang="en-US" b="1" dirty="0"/>
          </a:p>
        </p:txBody>
      </p:sp>
      <p:pic>
        <p:nvPicPr>
          <p:cNvPr id="12" name="Picture 11">
            <a:extLst>
              <a:ext uri="{FF2B5EF4-FFF2-40B4-BE49-F238E27FC236}">
                <a16:creationId xmlns:a16="http://schemas.microsoft.com/office/drawing/2014/main" id="{4BB1B250-CE21-7572-F33F-6C88CBC188E6}"/>
              </a:ext>
            </a:extLst>
          </p:cNvPr>
          <p:cNvPicPr>
            <a:picLocks noChangeAspect="1"/>
          </p:cNvPicPr>
          <p:nvPr/>
        </p:nvPicPr>
        <p:blipFill>
          <a:blip r:embed="rId4"/>
          <a:stretch>
            <a:fillRect/>
          </a:stretch>
        </p:blipFill>
        <p:spPr>
          <a:xfrm>
            <a:off x="4209380" y="1072898"/>
            <a:ext cx="7412169" cy="3247431"/>
          </a:xfrm>
          <a:prstGeom prst="rect">
            <a:avLst/>
          </a:prstGeom>
        </p:spPr>
      </p:pic>
    </p:spTree>
    <p:extLst>
      <p:ext uri="{BB962C8B-B14F-4D97-AF65-F5344CB8AC3E}">
        <p14:creationId xmlns:p14="http://schemas.microsoft.com/office/powerpoint/2010/main" val="1473999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69077-4766-6D53-7087-7AC5B5FBB95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0B66A0A-B7D6-7EAD-9BD4-0406483175E7}"/>
              </a:ext>
            </a:extLst>
          </p:cNvPr>
          <p:cNvPicPr>
            <a:picLocks noChangeAspect="1"/>
          </p:cNvPicPr>
          <p:nvPr/>
        </p:nvPicPr>
        <p:blipFill>
          <a:blip r:embed="rId3"/>
          <a:stretch>
            <a:fillRect/>
          </a:stretch>
        </p:blipFill>
        <p:spPr>
          <a:xfrm>
            <a:off x="314324" y="848692"/>
            <a:ext cx="6403079" cy="4759811"/>
          </a:xfrm>
          <a:prstGeom prst="rect">
            <a:avLst/>
          </a:prstGeom>
        </p:spPr>
      </p:pic>
      <p:sp>
        <p:nvSpPr>
          <p:cNvPr id="2" name="Title 1">
            <a:extLst>
              <a:ext uri="{FF2B5EF4-FFF2-40B4-BE49-F238E27FC236}">
                <a16:creationId xmlns:a16="http://schemas.microsoft.com/office/drawing/2014/main" id="{703B593B-8946-2681-4AD6-8988C3B80301}"/>
              </a:ext>
            </a:extLst>
          </p:cNvPr>
          <p:cNvSpPr>
            <a:spLocks noGrp="1"/>
          </p:cNvSpPr>
          <p:nvPr>
            <p:ph type="title"/>
          </p:nvPr>
        </p:nvSpPr>
        <p:spPr>
          <a:xfrm>
            <a:off x="314324" y="343950"/>
            <a:ext cx="11790989" cy="504742"/>
          </a:xfrm>
        </p:spPr>
        <p:txBody>
          <a:bodyPr>
            <a:noAutofit/>
          </a:bodyPr>
          <a:lstStyle/>
          <a:p>
            <a:pPr algn="l"/>
            <a:r>
              <a:rPr lang="da-DK" sz="3600" dirty="0">
                <a:solidFill>
                  <a:srgbClr val="0093D1"/>
                </a:solidFill>
                <a:latin typeface="Arial" panose="020B0604020202020204" pitchFamily="34" charset="0"/>
                <a:cs typeface="Arial" panose="020B0604020202020204" pitchFamily="34" charset="0"/>
              </a:rPr>
              <a:t>Excellent Reference Manuals for some SWMM Versions</a:t>
            </a:r>
            <a:endParaRPr lang="en-US" sz="36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D689A0B2-B371-FE2B-FE7E-CDE89C72572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27ACC367-DF88-8F04-8855-D1AF82488CCE}"/>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8D978801-A5D4-02D2-3B23-0B93C553C07F}"/>
              </a:ext>
            </a:extLst>
          </p:cNvPr>
          <p:cNvSpPr>
            <a:spLocks noGrp="1"/>
          </p:cNvSpPr>
          <p:nvPr>
            <p:ph type="sldNum" sz="quarter" idx="12"/>
          </p:nvPr>
        </p:nvSpPr>
        <p:spPr/>
        <p:txBody>
          <a:bodyPr/>
          <a:lstStyle/>
          <a:p>
            <a:fld id="{553BFB73-1936-409C-AD9B-6ACCA98F8835}" type="slidenum">
              <a:rPr lang="en-US" smtClean="0"/>
              <a:t>25</a:t>
            </a:fld>
            <a:endParaRPr lang="en-US"/>
          </a:p>
        </p:txBody>
      </p:sp>
      <p:pic>
        <p:nvPicPr>
          <p:cNvPr id="6" name="Picture 5">
            <a:extLst>
              <a:ext uri="{FF2B5EF4-FFF2-40B4-BE49-F238E27FC236}">
                <a16:creationId xmlns:a16="http://schemas.microsoft.com/office/drawing/2014/main" id="{6E0541A7-F31F-2C6A-B2E8-7C9933258156}"/>
              </a:ext>
            </a:extLst>
          </p:cNvPr>
          <p:cNvPicPr>
            <a:picLocks noChangeAspect="1"/>
          </p:cNvPicPr>
          <p:nvPr/>
        </p:nvPicPr>
        <p:blipFill>
          <a:blip r:embed="rId5"/>
          <a:stretch>
            <a:fillRect/>
          </a:stretch>
        </p:blipFill>
        <p:spPr>
          <a:xfrm>
            <a:off x="2886077" y="929985"/>
            <a:ext cx="9020960" cy="4844951"/>
          </a:xfrm>
          <a:prstGeom prst="rect">
            <a:avLst/>
          </a:prstGeom>
        </p:spPr>
      </p:pic>
    </p:spTree>
    <p:extLst>
      <p:ext uri="{BB962C8B-B14F-4D97-AF65-F5344CB8AC3E}">
        <p14:creationId xmlns:p14="http://schemas.microsoft.com/office/powerpoint/2010/main" val="4084544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00E0-9DF3-FF2B-51D1-AF24F3479B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709C8-469A-556A-F372-D4A2FA79A38F}"/>
              </a:ext>
            </a:extLst>
          </p:cNvPr>
          <p:cNvSpPr>
            <a:spLocks noGrp="1"/>
          </p:cNvSpPr>
          <p:nvPr>
            <p:ph type="title"/>
          </p:nvPr>
        </p:nvSpPr>
        <p:spPr>
          <a:xfrm>
            <a:off x="314325" y="343950"/>
            <a:ext cx="1144704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SWMM Evolution (SWMM3–SWMM5+)</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F98D2C18-473A-D1D3-8524-B1399706923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202BD022-08B4-5FAC-B039-DBF06FF36977}"/>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CF22538E-D4CA-7B0C-7D70-B75C38D56DB7}"/>
              </a:ext>
            </a:extLst>
          </p:cNvPr>
          <p:cNvSpPr>
            <a:spLocks noGrp="1"/>
          </p:cNvSpPr>
          <p:nvPr>
            <p:ph type="sldNum" sz="quarter" idx="12"/>
          </p:nvPr>
        </p:nvSpPr>
        <p:spPr/>
        <p:txBody>
          <a:bodyPr/>
          <a:lstStyle/>
          <a:p>
            <a:fld id="{553BFB73-1936-409C-AD9B-6ACCA98F8835}" type="slidenum">
              <a:rPr lang="en-US" smtClean="0"/>
              <a:t>26</a:t>
            </a:fld>
            <a:endParaRPr lang="en-US"/>
          </a:p>
        </p:txBody>
      </p:sp>
      <p:pic>
        <p:nvPicPr>
          <p:cNvPr id="6" name="Picture 5">
            <a:extLst>
              <a:ext uri="{FF2B5EF4-FFF2-40B4-BE49-F238E27FC236}">
                <a16:creationId xmlns:a16="http://schemas.microsoft.com/office/drawing/2014/main" id="{8E54CE30-86B3-0370-4987-776A13D0F661}"/>
              </a:ext>
            </a:extLst>
          </p:cNvPr>
          <p:cNvPicPr>
            <a:picLocks noChangeAspect="1"/>
          </p:cNvPicPr>
          <p:nvPr/>
        </p:nvPicPr>
        <p:blipFill>
          <a:blip r:embed="rId4"/>
          <a:stretch>
            <a:fillRect/>
          </a:stretch>
        </p:blipFill>
        <p:spPr>
          <a:xfrm>
            <a:off x="3244174" y="1049540"/>
            <a:ext cx="8540762" cy="4910060"/>
          </a:xfrm>
          <a:prstGeom prst="rect">
            <a:avLst/>
          </a:prstGeom>
        </p:spPr>
      </p:pic>
      <p:sp>
        <p:nvSpPr>
          <p:cNvPr id="3" name="TextBox 2">
            <a:extLst>
              <a:ext uri="{FF2B5EF4-FFF2-40B4-BE49-F238E27FC236}">
                <a16:creationId xmlns:a16="http://schemas.microsoft.com/office/drawing/2014/main" id="{44C7687E-D267-1A1C-ED1E-5BD377E379BF}"/>
              </a:ext>
            </a:extLst>
          </p:cNvPr>
          <p:cNvSpPr txBox="1"/>
          <p:nvPr/>
        </p:nvSpPr>
        <p:spPr>
          <a:xfrm>
            <a:off x="419450" y="1094763"/>
            <a:ext cx="2248249" cy="3693319"/>
          </a:xfrm>
          <a:prstGeom prst="rect">
            <a:avLst/>
          </a:prstGeom>
          <a:noFill/>
        </p:spPr>
        <p:txBody>
          <a:bodyPr wrap="square" rtlCol="0">
            <a:spAutoFit/>
          </a:bodyPr>
          <a:lstStyle/>
          <a:p>
            <a:r>
              <a:rPr lang="en-US" b="1" i="0" u="none" strike="noStrike" dirty="0">
                <a:solidFill>
                  <a:srgbClr val="0F1419"/>
                </a:solidFill>
                <a:effectLst/>
                <a:latin typeface="inherit"/>
              </a:rPr>
              <a:t>Total SWMM versions</a:t>
            </a:r>
            <a:r>
              <a:rPr lang="en-US" b="0" i="0" u="none" strike="noStrike" dirty="0">
                <a:solidFill>
                  <a:srgbClr val="0F1419"/>
                </a:solidFill>
                <a:effectLst/>
                <a:latin typeface="inherit"/>
              </a:rPr>
              <a:t>: 50+ versions, considering all known releases and avoiding double-counting where possible. However, this number might be slightly higher due to undocumented minor updates or patch releases.</a:t>
            </a:r>
            <a:endParaRPr lang="en-US" b="0" i="0" u="none" strike="noStrike" dirty="0">
              <a:solidFill>
                <a:srgbClr val="0F1419"/>
              </a:solidFill>
              <a:effectLst/>
              <a:latin typeface="TwitterChirp"/>
            </a:endParaRPr>
          </a:p>
          <a:p>
            <a:endParaRPr lang="en-US" dirty="0"/>
          </a:p>
        </p:txBody>
      </p:sp>
    </p:spTree>
    <p:extLst>
      <p:ext uri="{BB962C8B-B14F-4D97-AF65-F5344CB8AC3E}">
        <p14:creationId xmlns:p14="http://schemas.microsoft.com/office/powerpoint/2010/main" val="314684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14204-1EB2-3974-37C1-98D10B6DD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209A4-FBB9-7E00-7E43-F81AFBAFDD9B}"/>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Many, many AI’s for Coding</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B4F50BBF-01FB-4BCE-D6A8-476A8FF9AD2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FD6BCC91-0EC4-D8B4-BB8D-46D6AFCE8DEC}"/>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72B5CF4E-0F34-0248-0000-E8DD93B70565}"/>
              </a:ext>
            </a:extLst>
          </p:cNvPr>
          <p:cNvSpPr>
            <a:spLocks noGrp="1"/>
          </p:cNvSpPr>
          <p:nvPr>
            <p:ph type="sldNum" sz="quarter" idx="12"/>
          </p:nvPr>
        </p:nvSpPr>
        <p:spPr/>
        <p:txBody>
          <a:bodyPr/>
          <a:lstStyle/>
          <a:p>
            <a:fld id="{553BFB73-1936-409C-AD9B-6ACCA98F8835}" type="slidenum">
              <a:rPr lang="en-US" smtClean="0"/>
              <a:t>27</a:t>
            </a:fld>
            <a:endParaRPr lang="en-US"/>
          </a:p>
        </p:txBody>
      </p:sp>
      <p:sp>
        <p:nvSpPr>
          <p:cNvPr id="5" name="TextBox 4">
            <a:extLst>
              <a:ext uri="{FF2B5EF4-FFF2-40B4-BE49-F238E27FC236}">
                <a16:creationId xmlns:a16="http://schemas.microsoft.com/office/drawing/2014/main" id="{6236E0CD-4A65-5B22-E3A8-D2CAAA8D9721}"/>
              </a:ext>
            </a:extLst>
          </p:cNvPr>
          <p:cNvSpPr txBox="1"/>
          <p:nvPr/>
        </p:nvSpPr>
        <p:spPr>
          <a:xfrm>
            <a:off x="390089" y="1111543"/>
            <a:ext cx="3267511" cy="618631"/>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IMO = all are good.</a:t>
            </a:r>
          </a:p>
          <a:p>
            <a:endParaRPr lang="en-US" dirty="0"/>
          </a:p>
        </p:txBody>
      </p:sp>
      <p:pic>
        <p:nvPicPr>
          <p:cNvPr id="6" name="Picture 5">
            <a:extLst>
              <a:ext uri="{FF2B5EF4-FFF2-40B4-BE49-F238E27FC236}">
                <a16:creationId xmlns:a16="http://schemas.microsoft.com/office/drawing/2014/main" id="{0A967186-1114-D223-F316-4B702110FC02}"/>
              </a:ext>
            </a:extLst>
          </p:cNvPr>
          <p:cNvPicPr>
            <a:picLocks noChangeAspect="1"/>
          </p:cNvPicPr>
          <p:nvPr/>
        </p:nvPicPr>
        <p:blipFill>
          <a:blip r:embed="rId5"/>
          <a:stretch>
            <a:fillRect/>
          </a:stretch>
        </p:blipFill>
        <p:spPr>
          <a:xfrm>
            <a:off x="3120164" y="1041815"/>
            <a:ext cx="7866289" cy="5045855"/>
          </a:xfrm>
          <a:prstGeom prst="rect">
            <a:avLst/>
          </a:prstGeom>
        </p:spPr>
      </p:pic>
    </p:spTree>
    <p:extLst>
      <p:ext uri="{BB962C8B-B14F-4D97-AF65-F5344CB8AC3E}">
        <p14:creationId xmlns:p14="http://schemas.microsoft.com/office/powerpoint/2010/main" val="1581991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0259E-C6AB-C24B-63F7-FCB73EDDC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C413E2-0587-B854-6FE1-E95836BED72A}"/>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OpenSWMM.Org for Questions, Code and AI</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BBC1B263-2CE0-2750-56F5-59AB9A87A64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0FB147E8-8748-A97B-9637-9B8BCE1ABA54}"/>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1645E365-0C63-FE85-9ABB-4DCE8CA763EF}"/>
              </a:ext>
            </a:extLst>
          </p:cNvPr>
          <p:cNvSpPr>
            <a:spLocks noGrp="1"/>
          </p:cNvSpPr>
          <p:nvPr>
            <p:ph type="sldNum" sz="quarter" idx="12"/>
          </p:nvPr>
        </p:nvSpPr>
        <p:spPr/>
        <p:txBody>
          <a:bodyPr/>
          <a:lstStyle/>
          <a:p>
            <a:fld id="{553BFB73-1936-409C-AD9B-6ACCA98F8835}" type="slidenum">
              <a:rPr lang="en-US" smtClean="0"/>
              <a:t>28</a:t>
            </a:fld>
            <a:endParaRPr lang="en-US"/>
          </a:p>
        </p:txBody>
      </p:sp>
      <p:sp>
        <p:nvSpPr>
          <p:cNvPr id="5" name="TextBox 4">
            <a:extLst>
              <a:ext uri="{FF2B5EF4-FFF2-40B4-BE49-F238E27FC236}">
                <a16:creationId xmlns:a16="http://schemas.microsoft.com/office/drawing/2014/main" id="{BCC6C19B-ADCF-664F-2282-66C7504748C9}"/>
              </a:ext>
            </a:extLst>
          </p:cNvPr>
          <p:cNvSpPr txBox="1"/>
          <p:nvPr/>
        </p:nvSpPr>
        <p:spPr>
          <a:xfrm>
            <a:off x="390089" y="1111543"/>
            <a:ext cx="4647500" cy="3333220"/>
          </a:xfrm>
          <a:prstGeom prst="rect">
            <a:avLst/>
          </a:prstGeom>
          <a:noFill/>
        </p:spPr>
        <p:txBody>
          <a:bodyPr wrap="square" rtlCol="0">
            <a:spAutoFit/>
          </a:bodyPr>
          <a:lstStyle/>
          <a:p>
            <a:pPr marL="57150" indent="-228600">
              <a:lnSpc>
                <a:spcPct val="90000"/>
              </a:lnSpc>
              <a:buBlip>
                <a:blip r:embed="rId4"/>
              </a:buBlip>
            </a:pPr>
            <a:r>
              <a:rPr lang="en-US" dirty="0">
                <a:solidFill>
                  <a:schemeClr val="accent5"/>
                </a:solidFill>
                <a:latin typeface="Arial" panose="020B0604020202020204" pitchFamily="34" charset="0"/>
                <a:cs typeface="Arial" panose="020B0604020202020204" pitchFamily="34" charset="0"/>
              </a:rPr>
              <a:t>OpenSWMM.org is a valuable resource for SWMM5.</a:t>
            </a:r>
          </a:p>
          <a:p>
            <a:pPr marL="57150" indent="-228600">
              <a:lnSpc>
                <a:spcPct val="90000"/>
              </a:lnSpc>
              <a:buBlip>
                <a:blip r:embed="rId4"/>
              </a:buBlip>
            </a:pPr>
            <a:endParaRPr lang="en-US" dirty="0">
              <a:solidFill>
                <a:schemeClr val="accent5"/>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dirty="0">
                <a:solidFill>
                  <a:schemeClr val="accent5"/>
                </a:solidFill>
                <a:latin typeface="Arial" panose="020B0604020202020204" pitchFamily="34" charset="0"/>
                <a:cs typeface="Arial" panose="020B0604020202020204" pitchFamily="34" charset="0"/>
              </a:rPr>
              <a:t>Direct Access to Experienced Practitioners</a:t>
            </a:r>
          </a:p>
          <a:p>
            <a:pPr marL="57150" indent="-228600">
              <a:lnSpc>
                <a:spcPct val="90000"/>
              </a:lnSpc>
              <a:buBlip>
                <a:blip r:embed="rId4"/>
              </a:buBlip>
            </a:pPr>
            <a:endParaRPr lang="en-US" dirty="0">
              <a:latin typeface="Arial" panose="020B0604020202020204" pitchFamily="34" charset="0"/>
              <a:cs typeface="Arial" panose="020B0604020202020204" pitchFamily="34" charset="0"/>
            </a:endParaRPr>
          </a:p>
          <a:p>
            <a:pPr marL="57150" indent="-228600">
              <a:lnSpc>
                <a:spcPct val="90000"/>
              </a:lnSpc>
              <a:buBlip>
                <a:blip r:embed="rId4"/>
              </a:buBlip>
            </a:pPr>
            <a:r>
              <a:rPr lang="en-US" dirty="0">
                <a:solidFill>
                  <a:schemeClr val="accent5"/>
                </a:solidFill>
                <a:latin typeface="Arial" panose="020B0604020202020204" pitchFamily="34" charset="0"/>
                <a:cs typeface="Arial" panose="020B0604020202020204" pitchFamily="34" charset="0"/>
              </a:rPr>
              <a:t>Timely Updates on Software Quirks</a:t>
            </a:r>
          </a:p>
          <a:p>
            <a:pPr marL="57150" indent="-228600">
              <a:lnSpc>
                <a:spcPct val="90000"/>
              </a:lnSpc>
              <a:buBlip>
                <a:blip r:embed="rId4"/>
              </a:buBlip>
            </a:pPr>
            <a:endParaRPr lang="en-US" dirty="0">
              <a:solidFill>
                <a:schemeClr val="accent5"/>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dirty="0">
                <a:solidFill>
                  <a:schemeClr val="accent5"/>
                </a:solidFill>
                <a:latin typeface="Arial" panose="020B0604020202020204" pitchFamily="34" charset="0"/>
                <a:cs typeface="Arial" panose="020B0604020202020204" pitchFamily="34" charset="0"/>
              </a:rPr>
              <a:t>Collaborative Problem-Solving</a:t>
            </a:r>
          </a:p>
          <a:p>
            <a:pPr marL="57150" indent="-228600">
              <a:lnSpc>
                <a:spcPct val="90000"/>
              </a:lnSpc>
              <a:buBlip>
                <a:blip r:embed="rId4"/>
              </a:buBlip>
            </a:pPr>
            <a:endParaRPr lang="en-US" dirty="0">
              <a:solidFill>
                <a:schemeClr val="accent5"/>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dirty="0">
                <a:solidFill>
                  <a:schemeClr val="accent5"/>
                </a:solidFill>
                <a:latin typeface="Arial" panose="020B0604020202020204" pitchFamily="34" charset="0"/>
                <a:cs typeface="Arial" panose="020B0604020202020204" pitchFamily="34" charset="0"/>
              </a:rPr>
              <a:t>Archive of Practical Examples</a:t>
            </a:r>
          </a:p>
          <a:p>
            <a:pPr marL="57150" indent="-228600">
              <a:lnSpc>
                <a:spcPct val="90000"/>
              </a:lnSpc>
              <a:buBlip>
                <a:blip r:embed="rId4"/>
              </a:buBlip>
            </a:pPr>
            <a:endParaRPr lang="en-US" dirty="0">
              <a:solidFill>
                <a:schemeClr val="accent5"/>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dirty="0">
                <a:solidFill>
                  <a:schemeClr val="accent5"/>
                </a:solidFill>
                <a:latin typeface="Arial" panose="020B0604020202020204" pitchFamily="34" charset="0"/>
                <a:cs typeface="Arial" panose="020B0604020202020204" pitchFamily="34" charset="0"/>
              </a:rPr>
              <a:t>Code-Level Transparency</a:t>
            </a:r>
          </a:p>
        </p:txBody>
      </p:sp>
      <p:pic>
        <p:nvPicPr>
          <p:cNvPr id="6" name="Picture 5">
            <a:extLst>
              <a:ext uri="{FF2B5EF4-FFF2-40B4-BE49-F238E27FC236}">
                <a16:creationId xmlns:a16="http://schemas.microsoft.com/office/drawing/2014/main" id="{A7FE2081-C426-05A0-44F0-6DB230A78096}"/>
              </a:ext>
            </a:extLst>
          </p:cNvPr>
          <p:cNvPicPr>
            <a:picLocks noChangeAspect="1"/>
          </p:cNvPicPr>
          <p:nvPr/>
        </p:nvPicPr>
        <p:blipFill>
          <a:blip r:embed="rId5"/>
          <a:stretch>
            <a:fillRect/>
          </a:stretch>
        </p:blipFill>
        <p:spPr>
          <a:xfrm>
            <a:off x="4996553" y="1000956"/>
            <a:ext cx="6723725" cy="4745501"/>
          </a:xfrm>
          <a:prstGeom prst="rect">
            <a:avLst/>
          </a:prstGeom>
        </p:spPr>
      </p:pic>
    </p:spTree>
    <p:extLst>
      <p:ext uri="{BB962C8B-B14F-4D97-AF65-F5344CB8AC3E}">
        <p14:creationId xmlns:p14="http://schemas.microsoft.com/office/powerpoint/2010/main" val="578235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1A039-C73F-9A7E-AF54-1D8D51851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4C934-35D4-E4EC-2EBD-2A433CDB43C7}"/>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Third party GitHubs for SWMM5</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3FDBCDB6-7370-7D26-26B1-14BC206CD3B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9E27A76C-747D-ADD2-F46C-B43352150AC0}"/>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D7747E88-EEF1-9B29-4313-BFE04B11B156}"/>
              </a:ext>
            </a:extLst>
          </p:cNvPr>
          <p:cNvSpPr>
            <a:spLocks noGrp="1"/>
          </p:cNvSpPr>
          <p:nvPr>
            <p:ph type="sldNum" sz="quarter" idx="12"/>
          </p:nvPr>
        </p:nvSpPr>
        <p:spPr/>
        <p:txBody>
          <a:bodyPr/>
          <a:lstStyle/>
          <a:p>
            <a:fld id="{553BFB73-1936-409C-AD9B-6ACCA98F8835}" type="slidenum">
              <a:rPr lang="en-US" smtClean="0"/>
              <a:t>29</a:t>
            </a:fld>
            <a:endParaRPr lang="en-US"/>
          </a:p>
        </p:txBody>
      </p:sp>
      <p:sp>
        <p:nvSpPr>
          <p:cNvPr id="5" name="TextBox 4">
            <a:extLst>
              <a:ext uri="{FF2B5EF4-FFF2-40B4-BE49-F238E27FC236}">
                <a16:creationId xmlns:a16="http://schemas.microsoft.com/office/drawing/2014/main" id="{6C7AAC31-AB46-9464-D655-B2EE7910A54B}"/>
              </a:ext>
            </a:extLst>
          </p:cNvPr>
          <p:cNvSpPr txBox="1"/>
          <p:nvPr/>
        </p:nvSpPr>
        <p:spPr>
          <a:xfrm>
            <a:off x="390089" y="1111543"/>
            <a:ext cx="3997085" cy="1117229"/>
          </a:xfrm>
          <a:prstGeom prst="rect">
            <a:avLst/>
          </a:prstGeom>
          <a:noFill/>
        </p:spPr>
        <p:txBody>
          <a:bodyPr wrap="square" rtlCol="0">
            <a:spAutoFit/>
          </a:bodyPr>
          <a:lstStyle/>
          <a:p>
            <a:pPr marL="57150" indent="-228600">
              <a:lnSpc>
                <a:spcPct val="90000"/>
              </a:lnSpc>
              <a:buBlip>
                <a:blip r:embed="rId4"/>
              </a:buBlip>
            </a:pPr>
            <a:r>
              <a:rPr lang="en-US" dirty="0">
                <a:latin typeface="Arial" panose="020B0604020202020204" pitchFamily="34" charset="0"/>
                <a:cs typeface="Arial" panose="020B0604020202020204" pitchFamily="34" charset="0"/>
              </a:rPr>
              <a:t>Third party GitHub for SWMM5</a:t>
            </a:r>
          </a:p>
          <a:p>
            <a:pPr marL="57150" indent="-228600">
              <a:lnSpc>
                <a:spcPct val="90000"/>
              </a:lnSpc>
              <a:buBlip>
                <a:blip r:embed="rId4"/>
              </a:buBlip>
            </a:pPr>
            <a:r>
              <a:rPr lang="en-US" dirty="0" err="1">
                <a:latin typeface="Arial" panose="020B0604020202020204" pitchFamily="34" charset="0"/>
                <a:cs typeface="Arial" panose="020B0604020202020204" pitchFamily="34" charset="0"/>
              </a:rPr>
              <a:t>ReSWMM</a:t>
            </a:r>
            <a:endParaRPr lang="en-US" dirty="0">
              <a:latin typeface="Arial" panose="020B0604020202020204" pitchFamily="34" charset="0"/>
              <a:cs typeface="Arial" panose="020B0604020202020204" pitchFamily="34" charset="0"/>
            </a:endParaRPr>
          </a:p>
          <a:p>
            <a:pPr marL="57150" indent="-228600">
              <a:lnSpc>
                <a:spcPct val="90000"/>
              </a:lnSpc>
              <a:buBlip>
                <a:blip r:embed="rId4"/>
              </a:buBlip>
            </a:pPr>
            <a:r>
              <a:rPr lang="en-US" dirty="0">
                <a:latin typeface="Arial" panose="020B0604020202020204" pitchFamily="34" charset="0"/>
                <a:cs typeface="Arial" panose="020B0604020202020204" pitchFamily="34" charset="0"/>
              </a:rPr>
              <a:t>RSWMM</a:t>
            </a:r>
          </a:p>
          <a:p>
            <a:endParaRPr lang="en-US" dirty="0"/>
          </a:p>
        </p:txBody>
      </p:sp>
      <p:pic>
        <p:nvPicPr>
          <p:cNvPr id="6" name="Picture 5">
            <a:extLst>
              <a:ext uri="{FF2B5EF4-FFF2-40B4-BE49-F238E27FC236}">
                <a16:creationId xmlns:a16="http://schemas.microsoft.com/office/drawing/2014/main" id="{86CB8167-9F13-AF16-1487-82EF8829EEE0}"/>
              </a:ext>
            </a:extLst>
          </p:cNvPr>
          <p:cNvPicPr>
            <a:picLocks noChangeAspect="1"/>
          </p:cNvPicPr>
          <p:nvPr/>
        </p:nvPicPr>
        <p:blipFill>
          <a:blip r:embed="rId5"/>
          <a:stretch>
            <a:fillRect/>
          </a:stretch>
        </p:blipFill>
        <p:spPr>
          <a:xfrm>
            <a:off x="5722433" y="881957"/>
            <a:ext cx="6253921" cy="4423091"/>
          </a:xfrm>
          <a:prstGeom prst="rect">
            <a:avLst/>
          </a:prstGeom>
        </p:spPr>
      </p:pic>
      <p:pic>
        <p:nvPicPr>
          <p:cNvPr id="8" name="Picture 7">
            <a:extLst>
              <a:ext uri="{FF2B5EF4-FFF2-40B4-BE49-F238E27FC236}">
                <a16:creationId xmlns:a16="http://schemas.microsoft.com/office/drawing/2014/main" id="{FC3968D9-4BC7-475F-BB51-B066B7FFF8D1}"/>
              </a:ext>
            </a:extLst>
          </p:cNvPr>
          <p:cNvPicPr>
            <a:picLocks noChangeAspect="1"/>
          </p:cNvPicPr>
          <p:nvPr/>
        </p:nvPicPr>
        <p:blipFill>
          <a:blip r:embed="rId6"/>
          <a:stretch>
            <a:fillRect/>
          </a:stretch>
        </p:blipFill>
        <p:spPr>
          <a:xfrm>
            <a:off x="471722" y="2087742"/>
            <a:ext cx="5372238" cy="2439827"/>
          </a:xfrm>
          <a:prstGeom prst="rect">
            <a:avLst/>
          </a:prstGeom>
        </p:spPr>
      </p:pic>
    </p:spTree>
    <p:extLst>
      <p:ext uri="{BB962C8B-B14F-4D97-AF65-F5344CB8AC3E}">
        <p14:creationId xmlns:p14="http://schemas.microsoft.com/office/powerpoint/2010/main" val="3756718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02995-8806-8639-1D34-CBE584A0E7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FFD9A-20D0-F3E6-EDD7-D1F9BC950E87}"/>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3 Themes, SWMM </a:t>
            </a:r>
            <a:r>
              <a:rPr lang="da-DK" sz="4000" dirty="0">
                <a:solidFill>
                  <a:srgbClr val="0093D1"/>
                </a:solidFill>
                <a:latin typeface="Arial" panose="020B0604020202020204" pitchFamily="34" charset="0"/>
                <a:cs typeface="Arial" panose="020B0604020202020204" pitchFamily="34" charset="0"/>
              </a:rPr>
              <a:t>History, AI and OpenSWMM</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77854E4C-E2E0-0CCA-A42D-31AA1177751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69539B6B-F9E9-67DA-52F3-C691A4A68A4F}"/>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42B534C1-A16F-2831-BDEF-DB3127740AE1}"/>
              </a:ext>
            </a:extLst>
          </p:cNvPr>
          <p:cNvSpPr>
            <a:spLocks noGrp="1"/>
          </p:cNvSpPr>
          <p:nvPr>
            <p:ph type="sldNum" sz="quarter" idx="12"/>
          </p:nvPr>
        </p:nvSpPr>
        <p:spPr/>
        <p:txBody>
          <a:bodyPr/>
          <a:lstStyle/>
          <a:p>
            <a:fld id="{553BFB73-1936-409C-AD9B-6ACCA98F8835}" type="slidenum">
              <a:rPr lang="en-US" smtClean="0"/>
              <a:t>3</a:t>
            </a:fld>
            <a:endParaRPr lang="en-US"/>
          </a:p>
        </p:txBody>
      </p:sp>
      <p:sp>
        <p:nvSpPr>
          <p:cNvPr id="5" name="TextBox 4">
            <a:extLst>
              <a:ext uri="{FF2B5EF4-FFF2-40B4-BE49-F238E27FC236}">
                <a16:creationId xmlns:a16="http://schemas.microsoft.com/office/drawing/2014/main" id="{7D98466E-378A-F95C-075D-526431EC17CF}"/>
              </a:ext>
            </a:extLst>
          </p:cNvPr>
          <p:cNvSpPr txBox="1"/>
          <p:nvPr/>
        </p:nvSpPr>
        <p:spPr>
          <a:xfrm>
            <a:off x="377506" y="989903"/>
            <a:ext cx="4374857" cy="4579715"/>
          </a:xfrm>
          <a:prstGeom prst="rect">
            <a:avLst/>
          </a:prstGeom>
          <a:noFill/>
        </p:spPr>
        <p:txBody>
          <a:bodyPr wrap="square" rtlCol="0">
            <a:spAutoFit/>
          </a:bodyPr>
          <a:lstStyle/>
          <a:p>
            <a:pPr marL="57150" indent="-228600">
              <a:lnSpc>
                <a:spcPct val="90000"/>
              </a:lnSpc>
              <a:buBlip>
                <a:blip r:embed="rId4"/>
              </a:buBlip>
            </a:pPr>
            <a:r>
              <a:rPr lang="en-US" b="1" dirty="0"/>
              <a:t>This presentation traces the remarkable journey of hydraulic modeling from its early days of punch card and mainframe computers to today's sophisticated, AI-enhanced software solutions. We explore the development of the Storm Water Management Model (EPASWMM), a cornerstone in urban hydrology and hydraulics, through its major iterations: SWMM3, SWMM4, SWMM5, and the recent SWMM5+ from the University of Texas. The evolution of SWMM serves as a microcosm for broader advancements in hydraulic modeling and numerical methods. We examine how improvements in computational power and numerical techniques have enabled increasingly complex and accurate simulations. </a:t>
            </a:r>
          </a:p>
        </p:txBody>
      </p:sp>
      <p:pic>
        <p:nvPicPr>
          <p:cNvPr id="6" name="Picture 5">
            <a:extLst>
              <a:ext uri="{FF2B5EF4-FFF2-40B4-BE49-F238E27FC236}">
                <a16:creationId xmlns:a16="http://schemas.microsoft.com/office/drawing/2014/main" id="{85A2B5FE-0748-F87E-61EC-036AF41E1329}"/>
              </a:ext>
            </a:extLst>
          </p:cNvPr>
          <p:cNvPicPr>
            <a:picLocks noChangeAspect="1"/>
          </p:cNvPicPr>
          <p:nvPr/>
        </p:nvPicPr>
        <p:blipFill>
          <a:blip r:embed="rId5"/>
          <a:stretch>
            <a:fillRect/>
          </a:stretch>
        </p:blipFill>
        <p:spPr>
          <a:xfrm>
            <a:off x="4781724" y="1237545"/>
            <a:ext cx="6408689" cy="3800044"/>
          </a:xfrm>
          <a:prstGeom prst="rect">
            <a:avLst/>
          </a:prstGeom>
        </p:spPr>
      </p:pic>
    </p:spTree>
    <p:extLst>
      <p:ext uri="{BB962C8B-B14F-4D97-AF65-F5344CB8AC3E}">
        <p14:creationId xmlns:p14="http://schemas.microsoft.com/office/powerpoint/2010/main" val="4043923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D055F-4B26-38FB-3F85-F12C557A8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6B137-07C6-9D15-4ABB-BE7C30BED7D6}"/>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USEPA GitHub for SWMM5</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2AFC5F0D-460A-A8C4-5F1E-CA41BE8EE42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303CED1B-5FBA-0DD6-102A-549C71839C33}"/>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D1748BEF-FEF0-1A36-32C6-193B7341CB05}"/>
              </a:ext>
            </a:extLst>
          </p:cNvPr>
          <p:cNvSpPr>
            <a:spLocks noGrp="1"/>
          </p:cNvSpPr>
          <p:nvPr>
            <p:ph type="sldNum" sz="quarter" idx="12"/>
          </p:nvPr>
        </p:nvSpPr>
        <p:spPr/>
        <p:txBody>
          <a:bodyPr/>
          <a:lstStyle/>
          <a:p>
            <a:fld id="{553BFB73-1936-409C-AD9B-6ACCA98F8835}" type="slidenum">
              <a:rPr lang="en-US" smtClean="0"/>
              <a:t>30</a:t>
            </a:fld>
            <a:endParaRPr lang="en-US"/>
          </a:p>
        </p:txBody>
      </p:sp>
      <p:sp>
        <p:nvSpPr>
          <p:cNvPr id="5" name="TextBox 4">
            <a:extLst>
              <a:ext uri="{FF2B5EF4-FFF2-40B4-BE49-F238E27FC236}">
                <a16:creationId xmlns:a16="http://schemas.microsoft.com/office/drawing/2014/main" id="{38606549-2BB2-0236-18DB-83AFE9995015}"/>
              </a:ext>
            </a:extLst>
          </p:cNvPr>
          <p:cNvSpPr txBox="1"/>
          <p:nvPr/>
        </p:nvSpPr>
        <p:spPr>
          <a:xfrm>
            <a:off x="390090" y="1111543"/>
            <a:ext cx="3573708" cy="2336024"/>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hlinkClick r:id="rId5"/>
              </a:rPr>
              <a:t>https://github.com/USEPA/Stormwater-Management-Model</a:t>
            </a: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b="1" dirty="0"/>
              <a:t> Purpose: This GitHub repository serves as the official platform for the source code, documentation, and related resources of the EPA Stormwater Management Model (SWMM5).</a:t>
            </a:r>
            <a:endParaRPr lang="en-US" dirty="0"/>
          </a:p>
        </p:txBody>
      </p:sp>
      <p:pic>
        <p:nvPicPr>
          <p:cNvPr id="6" name="Picture 5">
            <a:extLst>
              <a:ext uri="{FF2B5EF4-FFF2-40B4-BE49-F238E27FC236}">
                <a16:creationId xmlns:a16="http://schemas.microsoft.com/office/drawing/2014/main" id="{8EA16314-C247-60E2-8239-19E39C0DA68E}"/>
              </a:ext>
            </a:extLst>
          </p:cNvPr>
          <p:cNvPicPr>
            <a:picLocks noChangeAspect="1"/>
          </p:cNvPicPr>
          <p:nvPr/>
        </p:nvPicPr>
        <p:blipFill>
          <a:blip r:embed="rId6"/>
          <a:stretch>
            <a:fillRect/>
          </a:stretch>
        </p:blipFill>
        <p:spPr>
          <a:xfrm>
            <a:off x="4333672" y="1016539"/>
            <a:ext cx="7599749" cy="5068083"/>
          </a:xfrm>
          <a:prstGeom prst="rect">
            <a:avLst/>
          </a:prstGeom>
        </p:spPr>
      </p:pic>
    </p:spTree>
    <p:extLst>
      <p:ext uri="{BB962C8B-B14F-4D97-AF65-F5344CB8AC3E}">
        <p14:creationId xmlns:p14="http://schemas.microsoft.com/office/powerpoint/2010/main" val="3093770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8024-D99D-08C5-7154-A6F175D44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1356E-9263-0F33-13C4-DA55C130D943}"/>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SWMM Test Suite for SWMM3,4,5 EPA GitHub</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03D1C453-2EAF-3D48-6D1E-9E763A3339B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A81B08C6-065B-2169-474E-697327134147}"/>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40D64B15-7B44-A588-FA4E-93492D050C62}"/>
              </a:ext>
            </a:extLst>
          </p:cNvPr>
          <p:cNvSpPr>
            <a:spLocks noGrp="1"/>
          </p:cNvSpPr>
          <p:nvPr>
            <p:ph type="sldNum" sz="quarter" idx="12"/>
          </p:nvPr>
        </p:nvSpPr>
        <p:spPr/>
        <p:txBody>
          <a:bodyPr/>
          <a:lstStyle/>
          <a:p>
            <a:fld id="{553BFB73-1936-409C-AD9B-6ACCA98F8835}" type="slidenum">
              <a:rPr lang="en-US" smtClean="0"/>
              <a:t>31</a:t>
            </a:fld>
            <a:endParaRPr lang="en-US"/>
          </a:p>
        </p:txBody>
      </p:sp>
      <p:pic>
        <p:nvPicPr>
          <p:cNvPr id="6" name="Picture 5">
            <a:extLst>
              <a:ext uri="{FF2B5EF4-FFF2-40B4-BE49-F238E27FC236}">
                <a16:creationId xmlns:a16="http://schemas.microsoft.com/office/drawing/2014/main" id="{A75C5FCB-311C-74E4-DE35-7E5470A4A5F7}"/>
              </a:ext>
            </a:extLst>
          </p:cNvPr>
          <p:cNvPicPr>
            <a:picLocks noChangeAspect="1"/>
          </p:cNvPicPr>
          <p:nvPr/>
        </p:nvPicPr>
        <p:blipFill>
          <a:blip r:embed="rId4"/>
          <a:stretch>
            <a:fillRect/>
          </a:stretch>
        </p:blipFill>
        <p:spPr>
          <a:xfrm>
            <a:off x="4131577" y="1161933"/>
            <a:ext cx="7797775" cy="4302428"/>
          </a:xfrm>
          <a:prstGeom prst="rect">
            <a:avLst/>
          </a:prstGeom>
        </p:spPr>
      </p:pic>
      <p:pic>
        <p:nvPicPr>
          <p:cNvPr id="10" name="Picture 9">
            <a:extLst>
              <a:ext uri="{FF2B5EF4-FFF2-40B4-BE49-F238E27FC236}">
                <a16:creationId xmlns:a16="http://schemas.microsoft.com/office/drawing/2014/main" id="{B45D3A40-DDBC-584A-B112-A752AF55200E}"/>
              </a:ext>
            </a:extLst>
          </p:cNvPr>
          <p:cNvPicPr>
            <a:picLocks noChangeAspect="1"/>
          </p:cNvPicPr>
          <p:nvPr/>
        </p:nvPicPr>
        <p:blipFill>
          <a:blip r:embed="rId5"/>
          <a:stretch>
            <a:fillRect/>
          </a:stretch>
        </p:blipFill>
        <p:spPr>
          <a:xfrm>
            <a:off x="471722" y="1161933"/>
            <a:ext cx="5143546" cy="3979183"/>
          </a:xfrm>
          <a:prstGeom prst="rect">
            <a:avLst/>
          </a:prstGeom>
        </p:spPr>
      </p:pic>
    </p:spTree>
    <p:extLst>
      <p:ext uri="{BB962C8B-B14F-4D97-AF65-F5344CB8AC3E}">
        <p14:creationId xmlns:p14="http://schemas.microsoft.com/office/powerpoint/2010/main" val="4257119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BF295-C922-6A6B-6E32-5D5CB8765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84EC9-9889-33CB-A1D8-94084F468B7A}"/>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AI and SWMM5 – Useful and Knowledgeable</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A3DF9BD6-62DA-68AB-2DAC-13840801BB3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C9B386CC-6CF7-642D-D20F-A510D5A7DF42}"/>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01715CFE-8B09-2FBD-163D-1785BDCC9CE1}"/>
              </a:ext>
            </a:extLst>
          </p:cNvPr>
          <p:cNvSpPr>
            <a:spLocks noGrp="1"/>
          </p:cNvSpPr>
          <p:nvPr>
            <p:ph type="sldNum" sz="quarter" idx="12"/>
          </p:nvPr>
        </p:nvSpPr>
        <p:spPr/>
        <p:txBody>
          <a:bodyPr/>
          <a:lstStyle/>
          <a:p>
            <a:fld id="{553BFB73-1936-409C-AD9B-6ACCA98F8835}" type="slidenum">
              <a:rPr lang="en-US" smtClean="0"/>
              <a:t>32</a:t>
            </a:fld>
            <a:endParaRPr lang="en-US"/>
          </a:p>
        </p:txBody>
      </p:sp>
      <p:sp>
        <p:nvSpPr>
          <p:cNvPr id="5" name="TextBox 4">
            <a:extLst>
              <a:ext uri="{FF2B5EF4-FFF2-40B4-BE49-F238E27FC236}">
                <a16:creationId xmlns:a16="http://schemas.microsoft.com/office/drawing/2014/main" id="{C877B782-3CA8-B2CD-F65C-E8FFCE38CF78}"/>
              </a:ext>
            </a:extLst>
          </p:cNvPr>
          <p:cNvSpPr txBox="1"/>
          <p:nvPr/>
        </p:nvSpPr>
        <p:spPr>
          <a:xfrm>
            <a:off x="390090" y="1111543"/>
            <a:ext cx="5306036" cy="3111621"/>
          </a:xfrm>
          <a:prstGeom prst="rect">
            <a:avLst/>
          </a:prstGeom>
          <a:noFill/>
        </p:spPr>
        <p:txBody>
          <a:bodyPr wrap="square" rtlCol="0">
            <a:spAutoFit/>
          </a:bodyPr>
          <a:lstStyle/>
          <a:p>
            <a:pPr marL="57150" indent="-228600">
              <a:lnSpc>
                <a:spcPct val="90000"/>
              </a:lnSpc>
              <a:buBlip>
                <a:blip r:embed="rId4"/>
              </a:buBlip>
            </a:pPr>
            <a:r>
              <a:rPr lang="en-US" b="1" dirty="0">
                <a:solidFill>
                  <a:srgbClr val="0093D1"/>
                </a:solidFill>
                <a:latin typeface="Arial" panose="020B0604020202020204" pitchFamily="34" charset="0"/>
                <a:cs typeface="Arial" panose="020B0604020202020204" pitchFamily="34" charset="0"/>
              </a:rPr>
              <a:t>EPASWMM5</a:t>
            </a:r>
            <a:r>
              <a:rPr lang="en-US" dirty="0">
                <a:solidFill>
                  <a:srgbClr val="0093D1"/>
                </a:solidFill>
                <a:latin typeface="Arial" panose="020B0604020202020204" pitchFamily="34" charset="0"/>
                <a:cs typeface="Arial" panose="020B0604020202020204" pitchFamily="34" charset="0"/>
              </a:rPr>
              <a:t> provides a well-defined, mathematically grounded representation of urban drainage systems, making it readily understandable and usable for AI applications in stormwater management.</a:t>
            </a:r>
          </a:p>
          <a:p>
            <a:pPr marL="57150" indent="-228600">
              <a:lnSpc>
                <a:spcPct val="90000"/>
              </a:lnSpc>
              <a:buBlip>
                <a:blip r:embed="rId4"/>
              </a:buBlip>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Source Code is open source</a:t>
            </a:r>
          </a:p>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Great Reference Manuals</a:t>
            </a:r>
          </a:p>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Many Vendors</a:t>
            </a:r>
          </a:p>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OpenSWMM.ORG</a:t>
            </a:r>
          </a:p>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Many blogs and examples</a:t>
            </a:r>
          </a:p>
          <a:p>
            <a:endParaRPr lang="en-US" dirty="0"/>
          </a:p>
        </p:txBody>
      </p:sp>
      <p:pic>
        <p:nvPicPr>
          <p:cNvPr id="6" name="Picture 5">
            <a:extLst>
              <a:ext uri="{FF2B5EF4-FFF2-40B4-BE49-F238E27FC236}">
                <a16:creationId xmlns:a16="http://schemas.microsoft.com/office/drawing/2014/main" id="{D9EBC3CE-5A46-5923-3D0F-92710AEDAF42}"/>
              </a:ext>
            </a:extLst>
          </p:cNvPr>
          <p:cNvPicPr>
            <a:picLocks noChangeAspect="1"/>
          </p:cNvPicPr>
          <p:nvPr/>
        </p:nvPicPr>
        <p:blipFill>
          <a:blip r:embed="rId5"/>
          <a:stretch>
            <a:fillRect/>
          </a:stretch>
        </p:blipFill>
        <p:spPr>
          <a:xfrm>
            <a:off x="5888695" y="887404"/>
            <a:ext cx="5988981" cy="5255065"/>
          </a:xfrm>
          <a:prstGeom prst="rect">
            <a:avLst/>
          </a:prstGeom>
        </p:spPr>
      </p:pic>
    </p:spTree>
    <p:extLst>
      <p:ext uri="{BB962C8B-B14F-4D97-AF65-F5344CB8AC3E}">
        <p14:creationId xmlns:p14="http://schemas.microsoft.com/office/powerpoint/2010/main" val="995664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9A3B5-D78A-38C4-234F-4FC1BE513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8E8FA-B3B6-940F-B503-DB2F3CD44FEF}"/>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GitHub Desktop</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4D4D3E4B-7BA4-47A6-2301-7C35A380D33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A1E90ADE-D1A6-A696-B529-5FB5C3055868}"/>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F8BC1799-CD4A-3528-BF4B-042B230AD7CC}"/>
              </a:ext>
            </a:extLst>
          </p:cNvPr>
          <p:cNvSpPr>
            <a:spLocks noGrp="1"/>
          </p:cNvSpPr>
          <p:nvPr>
            <p:ph type="sldNum" sz="quarter" idx="12"/>
          </p:nvPr>
        </p:nvSpPr>
        <p:spPr/>
        <p:txBody>
          <a:bodyPr/>
          <a:lstStyle/>
          <a:p>
            <a:fld id="{553BFB73-1936-409C-AD9B-6ACCA98F8835}" type="slidenum">
              <a:rPr lang="en-US" smtClean="0"/>
              <a:t>33</a:t>
            </a:fld>
            <a:endParaRPr lang="en-US"/>
          </a:p>
        </p:txBody>
      </p:sp>
      <p:pic>
        <p:nvPicPr>
          <p:cNvPr id="6" name="Picture 5">
            <a:extLst>
              <a:ext uri="{FF2B5EF4-FFF2-40B4-BE49-F238E27FC236}">
                <a16:creationId xmlns:a16="http://schemas.microsoft.com/office/drawing/2014/main" id="{2A41103E-88FC-A968-1AF4-EDC36255F62B}"/>
              </a:ext>
            </a:extLst>
          </p:cNvPr>
          <p:cNvPicPr>
            <a:picLocks noChangeAspect="1"/>
          </p:cNvPicPr>
          <p:nvPr/>
        </p:nvPicPr>
        <p:blipFill>
          <a:blip r:embed="rId4"/>
          <a:stretch>
            <a:fillRect/>
          </a:stretch>
        </p:blipFill>
        <p:spPr>
          <a:xfrm>
            <a:off x="7114601" y="51233"/>
            <a:ext cx="3916870" cy="6055468"/>
          </a:xfrm>
          <a:prstGeom prst="rect">
            <a:avLst/>
          </a:prstGeom>
        </p:spPr>
      </p:pic>
      <p:pic>
        <p:nvPicPr>
          <p:cNvPr id="11" name="Picture 10">
            <a:extLst>
              <a:ext uri="{FF2B5EF4-FFF2-40B4-BE49-F238E27FC236}">
                <a16:creationId xmlns:a16="http://schemas.microsoft.com/office/drawing/2014/main" id="{15C293FE-DF27-24E7-3BD1-4DF949FB269B}"/>
              </a:ext>
            </a:extLst>
          </p:cNvPr>
          <p:cNvPicPr>
            <a:picLocks noChangeAspect="1"/>
          </p:cNvPicPr>
          <p:nvPr/>
        </p:nvPicPr>
        <p:blipFill>
          <a:blip r:embed="rId5"/>
          <a:stretch>
            <a:fillRect/>
          </a:stretch>
        </p:blipFill>
        <p:spPr>
          <a:xfrm>
            <a:off x="585306" y="1008055"/>
            <a:ext cx="5695520" cy="4441083"/>
          </a:xfrm>
          <a:prstGeom prst="rect">
            <a:avLst/>
          </a:prstGeom>
        </p:spPr>
      </p:pic>
    </p:spTree>
    <p:extLst>
      <p:ext uri="{BB962C8B-B14F-4D97-AF65-F5344CB8AC3E}">
        <p14:creationId xmlns:p14="http://schemas.microsoft.com/office/powerpoint/2010/main" val="2415653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E4CBB-85AA-3303-997B-B017D81F3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5E0FA-395B-A2C6-2753-036C48A5AD18}"/>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Visual Studio Code with GitHub CoPilot</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E3189271-79FE-6F79-1D2A-B442285BAB7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2010A633-B92B-ED97-4318-B40BBAC70E8A}"/>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1B011FDE-F4E5-2286-594B-9B1DCCDDDC31}"/>
              </a:ext>
            </a:extLst>
          </p:cNvPr>
          <p:cNvSpPr>
            <a:spLocks noGrp="1"/>
          </p:cNvSpPr>
          <p:nvPr>
            <p:ph type="sldNum" sz="quarter" idx="12"/>
          </p:nvPr>
        </p:nvSpPr>
        <p:spPr/>
        <p:txBody>
          <a:bodyPr/>
          <a:lstStyle/>
          <a:p>
            <a:fld id="{553BFB73-1936-409C-AD9B-6ACCA98F8835}" type="slidenum">
              <a:rPr lang="en-US" smtClean="0"/>
              <a:t>34</a:t>
            </a:fld>
            <a:endParaRPr lang="en-US"/>
          </a:p>
        </p:txBody>
      </p:sp>
      <p:sp>
        <p:nvSpPr>
          <p:cNvPr id="5" name="TextBox 4">
            <a:extLst>
              <a:ext uri="{FF2B5EF4-FFF2-40B4-BE49-F238E27FC236}">
                <a16:creationId xmlns:a16="http://schemas.microsoft.com/office/drawing/2014/main" id="{4D113868-5FBC-14B7-D2ED-8D9923BB8705}"/>
              </a:ext>
            </a:extLst>
          </p:cNvPr>
          <p:cNvSpPr txBox="1"/>
          <p:nvPr/>
        </p:nvSpPr>
        <p:spPr>
          <a:xfrm>
            <a:off x="390089" y="1111543"/>
            <a:ext cx="2634141" cy="2336024"/>
          </a:xfrm>
          <a:prstGeom prst="rect">
            <a:avLst/>
          </a:prstGeom>
          <a:noFill/>
        </p:spPr>
        <p:txBody>
          <a:bodyPr wrap="square" rtlCol="0">
            <a:spAutoFit/>
          </a:bodyPr>
          <a:lstStyle/>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The Files in your Repository-1</a:t>
            </a:r>
          </a:p>
          <a:p>
            <a:pPr marL="57150" indent="-228600">
              <a:lnSpc>
                <a:spcPct val="90000"/>
              </a:lnSpc>
              <a:buBlip>
                <a:blip r:embed="rId4"/>
              </a:buBlip>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The code in the file-2</a:t>
            </a:r>
          </a:p>
          <a:p>
            <a:pPr>
              <a:lnSpc>
                <a:spcPct val="90000"/>
              </a:lnSpc>
            </a:pPr>
            <a:r>
              <a:rPr lang="en-US" dirty="0">
                <a:solidFill>
                  <a:srgbClr val="0093D1"/>
                </a:solidFill>
                <a:latin typeface="Arial" panose="020B0604020202020204" pitchFamily="34" charset="0"/>
                <a:cs typeface="Arial" panose="020B0604020202020204" pitchFamily="34" charset="0"/>
              </a:rPr>
              <a:t> </a:t>
            </a:r>
          </a:p>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CoPilot questions-3</a:t>
            </a:r>
          </a:p>
          <a:p>
            <a:pPr marL="57150" indent="-228600">
              <a:lnSpc>
                <a:spcPct val="90000"/>
              </a:lnSpc>
              <a:buBlip>
                <a:blip r:embed="rId4"/>
              </a:buBlip>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4"/>
              </a:buBlip>
            </a:pPr>
            <a:r>
              <a:rPr lang="en-US" dirty="0">
                <a:solidFill>
                  <a:srgbClr val="0093D1"/>
                </a:solidFill>
                <a:latin typeface="Arial" panose="020B0604020202020204" pitchFamily="34" charset="0"/>
                <a:cs typeface="Arial" panose="020B0604020202020204" pitchFamily="34" charset="0"/>
              </a:rPr>
              <a:t>CoPilot Answers or Suggestions-4</a:t>
            </a:r>
            <a:endParaRPr lang="en-US" dirty="0"/>
          </a:p>
        </p:txBody>
      </p:sp>
      <p:pic>
        <p:nvPicPr>
          <p:cNvPr id="10" name="Picture 9">
            <a:extLst>
              <a:ext uri="{FF2B5EF4-FFF2-40B4-BE49-F238E27FC236}">
                <a16:creationId xmlns:a16="http://schemas.microsoft.com/office/drawing/2014/main" id="{A80BF5DD-566A-A413-E2A6-5A85D35EEA2F}"/>
              </a:ext>
            </a:extLst>
          </p:cNvPr>
          <p:cNvPicPr>
            <a:picLocks noChangeAspect="1"/>
          </p:cNvPicPr>
          <p:nvPr/>
        </p:nvPicPr>
        <p:blipFill>
          <a:blip r:embed="rId5"/>
          <a:stretch>
            <a:fillRect/>
          </a:stretch>
        </p:blipFill>
        <p:spPr>
          <a:xfrm>
            <a:off x="2927210" y="1011677"/>
            <a:ext cx="9018941" cy="4771417"/>
          </a:xfrm>
          <a:prstGeom prst="rect">
            <a:avLst/>
          </a:prstGeom>
        </p:spPr>
      </p:pic>
    </p:spTree>
    <p:extLst>
      <p:ext uri="{BB962C8B-B14F-4D97-AF65-F5344CB8AC3E}">
        <p14:creationId xmlns:p14="http://schemas.microsoft.com/office/powerpoint/2010/main" val="3759939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98A3-4B54-9D43-FCEC-4C8F7EAC5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A7BA0-5156-5C8B-A04D-2E268BFA987A}"/>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PySWMM </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77C4E5E7-491C-579E-3075-AF6ADCA855E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38957ABB-1BFB-9BEC-6B53-7A5F867CB2FC}"/>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0680678F-001F-21B8-FE49-3FAB2B7D4A96}"/>
              </a:ext>
            </a:extLst>
          </p:cNvPr>
          <p:cNvSpPr>
            <a:spLocks noGrp="1"/>
          </p:cNvSpPr>
          <p:nvPr>
            <p:ph type="sldNum" sz="quarter" idx="12"/>
          </p:nvPr>
        </p:nvSpPr>
        <p:spPr/>
        <p:txBody>
          <a:bodyPr/>
          <a:lstStyle/>
          <a:p>
            <a:fld id="{553BFB73-1936-409C-AD9B-6ACCA98F8835}" type="slidenum">
              <a:rPr lang="en-US" smtClean="0"/>
              <a:t>35</a:t>
            </a:fld>
            <a:endParaRPr lang="en-US"/>
          </a:p>
        </p:txBody>
      </p:sp>
      <p:sp>
        <p:nvSpPr>
          <p:cNvPr id="5" name="TextBox 4">
            <a:extLst>
              <a:ext uri="{FF2B5EF4-FFF2-40B4-BE49-F238E27FC236}">
                <a16:creationId xmlns:a16="http://schemas.microsoft.com/office/drawing/2014/main" id="{7D011B92-2A2A-EB8D-12D9-6E5DC77BDCA3}"/>
              </a:ext>
            </a:extLst>
          </p:cNvPr>
          <p:cNvSpPr txBox="1"/>
          <p:nvPr/>
        </p:nvSpPr>
        <p:spPr>
          <a:xfrm>
            <a:off x="390089" y="1111543"/>
            <a:ext cx="3544347" cy="4136517"/>
          </a:xfrm>
          <a:prstGeom prst="rect">
            <a:avLst/>
          </a:prstGeom>
          <a:noFill/>
        </p:spPr>
        <p:txBody>
          <a:bodyPr wrap="square" rtlCol="0">
            <a:spAutoFit/>
          </a:bodyPr>
          <a:lstStyle/>
          <a:p>
            <a:pPr marL="57150" marR="0" lvl="0" indent="-228600" algn="l" defTabSz="914400" rtl="0" eaLnBrk="1" fontAlgn="auto" latinLnBrk="0" hangingPunct="1">
              <a:lnSpc>
                <a:spcPct val="90000"/>
              </a:lnSpc>
              <a:spcBef>
                <a:spcPts val="0"/>
              </a:spcBef>
              <a:spcAft>
                <a:spcPts val="0"/>
              </a:spcAft>
              <a:buClrTx/>
              <a:buSzTx/>
              <a:buFontTx/>
              <a:buBlip>
                <a:blip r:embed="rId4"/>
              </a:buBlip>
              <a:tabLst/>
              <a:defRPr/>
            </a:pPr>
            <a:r>
              <a:rPr kumimoji="0" lang="en-US" sz="1800" b="0" i="0" u="none" strike="noStrike" kern="1200" cap="none" spc="0" normalizeH="0" baseline="0" noProof="0" dirty="0" err="1">
                <a:ln>
                  <a:noFill/>
                </a:ln>
                <a:solidFill>
                  <a:srgbClr val="0093D1"/>
                </a:solidFill>
                <a:effectLst/>
                <a:uLnTx/>
                <a:uFillTx/>
                <a:latin typeface="Arial" panose="020B0604020202020204" pitchFamily="34" charset="0"/>
                <a:ea typeface="+mn-ea"/>
                <a:cs typeface="Arial" panose="020B0604020202020204" pitchFamily="34" charset="0"/>
              </a:rPr>
              <a:t>PySWMM</a:t>
            </a:r>
            <a:r>
              <a:rPr kumimoji="0" lang="en-US" sz="1800" b="0" i="0" u="none" strike="noStrike" kern="1200" cap="none" spc="0" normalizeH="0" baseline="0" noProof="0" dirty="0">
                <a:ln>
                  <a:noFill/>
                </a:ln>
                <a:solidFill>
                  <a:srgbClr val="0093D1"/>
                </a:solidFill>
                <a:effectLst/>
                <a:uLnTx/>
                <a:uFillTx/>
                <a:latin typeface="Arial" panose="020B0604020202020204" pitchFamily="34" charset="0"/>
                <a:ea typeface="+mn-ea"/>
                <a:cs typeface="Arial" panose="020B0604020202020204" pitchFamily="34" charset="0"/>
              </a:rPr>
              <a:t> started in 2014, with the first commit in May 2014. The 10th anniversary was celebrated in 2024 with version 2.0.0. It is a Python wrapper for SWMM, allowing interaction with the SWMM engine. </a:t>
            </a:r>
          </a:p>
          <a:p>
            <a:pPr marL="57150" marR="0" lvl="0" indent="-228600" algn="l" defTabSz="914400" rtl="0" eaLnBrk="1" fontAlgn="auto" latinLnBrk="0" hangingPunct="1">
              <a:lnSpc>
                <a:spcPct val="90000"/>
              </a:lnSpc>
              <a:spcBef>
                <a:spcPts val="0"/>
              </a:spcBef>
              <a:spcAft>
                <a:spcPts val="0"/>
              </a:spcAft>
              <a:buClrTx/>
              <a:buSzTx/>
              <a:buFontTx/>
              <a:buBlip>
                <a:blip r:embed="rId4"/>
              </a:buBlip>
              <a:tabLst/>
              <a:defRPr/>
            </a:pPr>
            <a:endParaRPr lang="en-US" dirty="0">
              <a:solidFill>
                <a:srgbClr val="0093D1"/>
              </a:solidFill>
              <a:latin typeface="Arial" panose="020B0604020202020204" pitchFamily="34" charset="0"/>
              <a:cs typeface="Arial" panose="020B0604020202020204" pitchFamily="34" charset="0"/>
            </a:endParaRPr>
          </a:p>
          <a:p>
            <a:pPr marL="57150" marR="0" lvl="0" indent="-228600" algn="l" defTabSz="914400" rtl="0" eaLnBrk="1" fontAlgn="auto" latinLnBrk="0" hangingPunct="1">
              <a:lnSpc>
                <a:spcPct val="90000"/>
              </a:lnSpc>
              <a:spcBef>
                <a:spcPts val="0"/>
              </a:spcBef>
              <a:spcAft>
                <a:spcPts val="0"/>
              </a:spcAft>
              <a:buClrTx/>
              <a:buSzTx/>
              <a:buFontTx/>
              <a:buBlip>
                <a:blip r:embed="rId4"/>
              </a:buBlip>
              <a:tabLst/>
              <a:defRPr/>
            </a:pPr>
            <a:r>
              <a:rPr kumimoji="0" lang="en-US" sz="1800" b="0" i="0" u="none" strike="noStrike" kern="1200" cap="none" spc="0" normalizeH="0" baseline="0" noProof="0" dirty="0">
                <a:ln>
                  <a:noFill/>
                </a:ln>
                <a:solidFill>
                  <a:srgbClr val="0093D1"/>
                </a:solidFill>
                <a:effectLst/>
                <a:uLnTx/>
                <a:uFillTx/>
                <a:latin typeface="Arial" panose="020B0604020202020204" pitchFamily="34" charset="0"/>
                <a:ea typeface="+mn-ea"/>
                <a:cs typeface="Arial" panose="020B0604020202020204" pitchFamily="34" charset="0"/>
              </a:rPr>
              <a:t>The 2023 release (1.5.1) introduced </a:t>
            </a:r>
            <a:r>
              <a:rPr kumimoji="0" lang="en-US" sz="1800" b="0" i="0" u="none" strike="noStrike" kern="1200" cap="none" spc="0" normalizeH="0" baseline="0" noProof="0" dirty="0" err="1">
                <a:ln>
                  <a:noFill/>
                </a:ln>
                <a:solidFill>
                  <a:srgbClr val="0093D1"/>
                </a:solidFill>
                <a:effectLst/>
                <a:uLnTx/>
                <a:uFillTx/>
                <a:latin typeface="Arial" panose="020B0604020202020204" pitchFamily="34" charset="0"/>
                <a:ea typeface="+mn-ea"/>
                <a:cs typeface="Arial" panose="020B0604020202020204" pitchFamily="34" charset="0"/>
              </a:rPr>
              <a:t>hotstart</a:t>
            </a:r>
            <a:r>
              <a:rPr kumimoji="0" lang="en-US" sz="1800" b="0" i="0" u="none" strike="noStrike" kern="1200" cap="none" spc="0" normalizeH="0" baseline="0" noProof="0" dirty="0">
                <a:ln>
                  <a:noFill/>
                </a:ln>
                <a:solidFill>
                  <a:srgbClr val="0093D1"/>
                </a:solidFill>
                <a:effectLst/>
                <a:uLnTx/>
                <a:uFillTx/>
                <a:latin typeface="Arial" panose="020B0604020202020204" pitchFamily="34" charset="0"/>
                <a:ea typeface="+mn-ea"/>
                <a:cs typeface="Arial" panose="020B0604020202020204" pitchFamily="34" charset="0"/>
              </a:rPr>
              <a:t> file handling, and version 2.0.0 in 2024 added more Pythonic data access and simulation state management.</a:t>
            </a:r>
          </a:p>
          <a:p>
            <a:pPr marL="57150" marR="0" lvl="0" indent="-228600" algn="l" defTabSz="914400" rtl="0" eaLnBrk="1" fontAlgn="auto" latinLnBrk="0" hangingPunct="1">
              <a:lnSpc>
                <a:spcPct val="90000"/>
              </a:lnSpc>
              <a:spcBef>
                <a:spcPts val="0"/>
              </a:spcBef>
              <a:spcAft>
                <a:spcPts val="0"/>
              </a:spcAft>
              <a:buClrTx/>
              <a:buSzTx/>
              <a:buFontTx/>
              <a:buBlip>
                <a:blip r:embed="rId4"/>
              </a:buBlip>
              <a:tabLst/>
              <a:defRPr/>
            </a:pPr>
            <a:endParaRPr kumimoji="0" lang="en-US" sz="1800" b="0" i="0" u="none" strike="noStrike" kern="1200" cap="none" spc="0" normalizeH="0" baseline="0" noProof="0" dirty="0">
              <a:ln>
                <a:noFill/>
              </a:ln>
              <a:solidFill>
                <a:srgbClr val="0093D1"/>
              </a:solidFill>
              <a:effectLst/>
              <a:uLnTx/>
              <a:uFillTx/>
              <a:latin typeface="Arial" panose="020B0604020202020204" pitchFamily="34" charset="0"/>
              <a:ea typeface="+mn-ea"/>
              <a:cs typeface="Arial" panose="020B0604020202020204" pitchFamily="34" charset="0"/>
            </a:endParaRPr>
          </a:p>
          <a:p>
            <a:pPr marR="0" algn="l" rtl="0"/>
            <a:endParaRPr lang="en-US" sz="1800" b="0" i="0" u="none" strike="noStrike" baseline="0" dirty="0">
              <a:solidFill>
                <a:srgbClr val="000000"/>
              </a:solidFill>
              <a:latin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D4F8B101-79AF-3022-A94A-2790D949A99C}"/>
              </a:ext>
            </a:extLst>
          </p:cNvPr>
          <p:cNvPicPr>
            <a:picLocks noChangeAspect="1"/>
          </p:cNvPicPr>
          <p:nvPr/>
        </p:nvPicPr>
        <p:blipFill>
          <a:blip r:embed="rId5"/>
          <a:stretch>
            <a:fillRect/>
          </a:stretch>
        </p:blipFill>
        <p:spPr>
          <a:xfrm>
            <a:off x="4152551" y="939568"/>
            <a:ext cx="7305729" cy="4632479"/>
          </a:xfrm>
          <a:prstGeom prst="rect">
            <a:avLst/>
          </a:prstGeom>
        </p:spPr>
      </p:pic>
    </p:spTree>
    <p:extLst>
      <p:ext uri="{BB962C8B-B14F-4D97-AF65-F5344CB8AC3E}">
        <p14:creationId xmlns:p14="http://schemas.microsoft.com/office/powerpoint/2010/main" val="3207329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534A6-AD00-E06E-8468-DF59260E0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F71C3-6CFA-205B-7B28-4B98993F270A}"/>
              </a:ext>
            </a:extLst>
          </p:cNvPr>
          <p:cNvSpPr>
            <a:spLocks noGrp="1"/>
          </p:cNvSpPr>
          <p:nvPr>
            <p:ph type="title"/>
          </p:nvPr>
        </p:nvSpPr>
        <p:spPr>
          <a:xfrm>
            <a:off x="314324" y="343950"/>
            <a:ext cx="11790989"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Future Directions and Summary</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C5B117F1-D3B0-F697-A826-685BEF6A56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57BB0DB4-05F8-6169-67DA-21650728087A}"/>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5BA02980-D34F-BE65-F54B-A4F67F86C6DB}"/>
              </a:ext>
            </a:extLst>
          </p:cNvPr>
          <p:cNvSpPr>
            <a:spLocks noGrp="1"/>
          </p:cNvSpPr>
          <p:nvPr>
            <p:ph type="sldNum" sz="quarter" idx="12"/>
          </p:nvPr>
        </p:nvSpPr>
        <p:spPr/>
        <p:txBody>
          <a:bodyPr/>
          <a:lstStyle/>
          <a:p>
            <a:fld id="{553BFB73-1936-409C-AD9B-6ACCA98F8835}" type="slidenum">
              <a:rPr lang="en-US" smtClean="0"/>
              <a:t>36</a:t>
            </a:fld>
            <a:endParaRPr lang="en-US"/>
          </a:p>
        </p:txBody>
      </p:sp>
      <p:pic>
        <p:nvPicPr>
          <p:cNvPr id="3" name="Picture 2">
            <a:extLst>
              <a:ext uri="{FF2B5EF4-FFF2-40B4-BE49-F238E27FC236}">
                <a16:creationId xmlns:a16="http://schemas.microsoft.com/office/drawing/2014/main" id="{B850B1C6-07C2-4D89-94B8-9E2917790678}"/>
              </a:ext>
            </a:extLst>
          </p:cNvPr>
          <p:cNvPicPr>
            <a:picLocks noChangeAspect="1"/>
          </p:cNvPicPr>
          <p:nvPr/>
        </p:nvPicPr>
        <p:blipFill>
          <a:blip r:embed="rId4"/>
          <a:stretch>
            <a:fillRect/>
          </a:stretch>
        </p:blipFill>
        <p:spPr>
          <a:xfrm>
            <a:off x="7716887" y="831402"/>
            <a:ext cx="4126044" cy="1202276"/>
          </a:xfrm>
          <a:prstGeom prst="rect">
            <a:avLst/>
          </a:prstGeom>
        </p:spPr>
      </p:pic>
      <p:sp>
        <p:nvSpPr>
          <p:cNvPr id="6" name="TextBox 5">
            <a:extLst>
              <a:ext uri="{FF2B5EF4-FFF2-40B4-BE49-F238E27FC236}">
                <a16:creationId xmlns:a16="http://schemas.microsoft.com/office/drawing/2014/main" id="{15186914-9228-DBC4-165E-501256460A8F}"/>
              </a:ext>
            </a:extLst>
          </p:cNvPr>
          <p:cNvSpPr txBox="1"/>
          <p:nvPr/>
        </p:nvSpPr>
        <p:spPr>
          <a:xfrm>
            <a:off x="637565" y="2116894"/>
            <a:ext cx="4521665" cy="3083921"/>
          </a:xfrm>
          <a:prstGeom prst="rect">
            <a:avLst/>
          </a:prstGeom>
          <a:noFill/>
        </p:spPr>
        <p:txBody>
          <a:bodyPr wrap="square" rtlCol="0">
            <a:spAutoFit/>
          </a:bodyPr>
          <a:lstStyle/>
          <a:p>
            <a:pPr marL="57150" indent="-228600">
              <a:lnSpc>
                <a:spcPct val="90000"/>
              </a:lnSpc>
              <a:buBlip>
                <a:blip r:embed="rId5"/>
              </a:buBlip>
            </a:pPr>
            <a:r>
              <a:rPr lang="en-US" dirty="0">
                <a:solidFill>
                  <a:srgbClr val="0093D1"/>
                </a:solidFill>
                <a:latin typeface="Arial" panose="020B0604020202020204" pitchFamily="34" charset="0"/>
                <a:cs typeface="Arial" panose="020B0604020202020204" pitchFamily="34" charset="0"/>
              </a:rPr>
              <a:t>Interested in diving deeper into the world of stormwater management simulation? Here's how you can get involved with the Storm Water Management Model (SWMM).</a:t>
            </a:r>
          </a:p>
          <a:p>
            <a:pPr>
              <a:lnSpc>
                <a:spcPct val="90000"/>
              </a:lnSpc>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5"/>
              </a:buBlip>
            </a:pPr>
            <a:r>
              <a:rPr lang="en-US" dirty="0">
                <a:solidFill>
                  <a:srgbClr val="0093D1"/>
                </a:solidFill>
                <a:latin typeface="Arial" panose="020B0604020202020204" pitchFamily="34" charset="0"/>
                <a:cs typeface="Arial" panose="020B0604020202020204" pitchFamily="34" charset="0"/>
              </a:rPr>
              <a:t>Explore SWMM Resources: Visit the EPA SWMM website to access tutorials, case studies, and the latest software releases. Enhance your understanding and application of SWMM in real-world scenarios.</a:t>
            </a:r>
          </a:p>
        </p:txBody>
      </p:sp>
      <p:sp>
        <p:nvSpPr>
          <p:cNvPr id="8" name="TextBox 7">
            <a:extLst>
              <a:ext uri="{FF2B5EF4-FFF2-40B4-BE49-F238E27FC236}">
                <a16:creationId xmlns:a16="http://schemas.microsoft.com/office/drawing/2014/main" id="{ACEDCC6A-4432-94A2-418F-6DFFD3D9078C}"/>
              </a:ext>
            </a:extLst>
          </p:cNvPr>
          <p:cNvSpPr txBox="1"/>
          <p:nvPr/>
        </p:nvSpPr>
        <p:spPr>
          <a:xfrm>
            <a:off x="5220421" y="2116894"/>
            <a:ext cx="6693016" cy="3083921"/>
          </a:xfrm>
          <a:prstGeom prst="rect">
            <a:avLst/>
          </a:prstGeom>
          <a:noFill/>
        </p:spPr>
        <p:txBody>
          <a:bodyPr wrap="square" rtlCol="0">
            <a:spAutoFit/>
          </a:bodyPr>
          <a:lstStyle/>
          <a:p>
            <a:pPr marL="57150" indent="-228600">
              <a:lnSpc>
                <a:spcPct val="90000"/>
              </a:lnSpc>
              <a:buBlip>
                <a:blip r:embed="rId5"/>
              </a:buBlip>
            </a:pPr>
            <a:r>
              <a:rPr lang="en-US" dirty="0">
                <a:solidFill>
                  <a:srgbClr val="0093D1"/>
                </a:solidFill>
                <a:latin typeface="Arial" panose="020B0604020202020204" pitchFamily="34" charset="0"/>
                <a:cs typeface="Arial" panose="020B0604020202020204" pitchFamily="34" charset="0"/>
              </a:rPr>
              <a:t>Contribute to SWMM Development: If you have experience or an interest in hydrology, hydraulics, or software development, consider contributing to SWMM. Whether through bug reports, feature suggestions, or code contributions, your input can help shape the future of this vital tool. Check out the GitHub repository for more details on how you can get involved.</a:t>
            </a:r>
          </a:p>
          <a:p>
            <a:pPr>
              <a:lnSpc>
                <a:spcPct val="90000"/>
              </a:lnSpc>
            </a:pPr>
            <a:endParaRPr lang="en-US" dirty="0">
              <a:solidFill>
                <a:srgbClr val="0093D1"/>
              </a:solidFill>
              <a:latin typeface="Arial" panose="020B0604020202020204" pitchFamily="34" charset="0"/>
              <a:cs typeface="Arial" panose="020B0604020202020204" pitchFamily="34" charset="0"/>
            </a:endParaRPr>
          </a:p>
          <a:p>
            <a:pPr marL="57150" indent="-228600">
              <a:lnSpc>
                <a:spcPct val="90000"/>
              </a:lnSpc>
              <a:buBlip>
                <a:blip r:embed="rId5"/>
              </a:buBlip>
            </a:pPr>
            <a:r>
              <a:rPr lang="en-US" dirty="0">
                <a:solidFill>
                  <a:srgbClr val="0093D1"/>
                </a:solidFill>
                <a:latin typeface="Arial" panose="020B0604020202020204" pitchFamily="34" charset="0"/>
                <a:cs typeface="Arial" panose="020B0604020202020204" pitchFamily="34" charset="0"/>
              </a:rPr>
              <a:t>Engage with the Community: Join forums, discussion groups, or attend workshops where SWMM is discussed. Sharing knowledge, asking questions, and learning from others can significantly boost your expertise and keep you updated with the latest in stormwater management.</a:t>
            </a:r>
          </a:p>
        </p:txBody>
      </p:sp>
    </p:spTree>
    <p:extLst>
      <p:ext uri="{BB962C8B-B14F-4D97-AF65-F5344CB8AC3E}">
        <p14:creationId xmlns:p14="http://schemas.microsoft.com/office/powerpoint/2010/main" val="378497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51167-3D85-A505-D620-804C36CE3B6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91B9AF3-6F93-A558-C437-BCF426DE8CFC}"/>
              </a:ext>
            </a:extLst>
          </p:cNvPr>
          <p:cNvPicPr>
            <a:picLocks noChangeAspect="1"/>
          </p:cNvPicPr>
          <p:nvPr/>
        </p:nvPicPr>
        <p:blipFill>
          <a:blip r:embed="rId3"/>
          <a:stretch>
            <a:fillRect/>
          </a:stretch>
        </p:blipFill>
        <p:spPr>
          <a:xfrm>
            <a:off x="4551332" y="1030564"/>
            <a:ext cx="7328337" cy="4796872"/>
          </a:xfrm>
          <a:prstGeom prst="rect">
            <a:avLst/>
          </a:prstGeom>
        </p:spPr>
      </p:pic>
      <p:sp>
        <p:nvSpPr>
          <p:cNvPr id="2" name="Title 1">
            <a:extLst>
              <a:ext uri="{FF2B5EF4-FFF2-40B4-BE49-F238E27FC236}">
                <a16:creationId xmlns:a16="http://schemas.microsoft.com/office/drawing/2014/main" id="{32916E0D-5FE2-061D-6B82-3D0E8BDFEDC2}"/>
              </a:ext>
            </a:extLst>
          </p:cNvPr>
          <p:cNvSpPr>
            <a:spLocks noGrp="1"/>
          </p:cNvSpPr>
          <p:nvPr>
            <p:ph type="title"/>
          </p:nvPr>
        </p:nvSpPr>
        <p:spPr>
          <a:xfrm>
            <a:off x="314324" y="343950"/>
            <a:ext cx="11790989" cy="595618"/>
          </a:xfrm>
        </p:spPr>
        <p:txBody>
          <a:bodyPr>
            <a:normAutofit fontScale="90000"/>
          </a:bodyPr>
          <a:lstStyle/>
          <a:p>
            <a:pPr algn="l"/>
            <a:r>
              <a:rPr lang="da-DK" sz="4900" dirty="0">
                <a:solidFill>
                  <a:srgbClr val="0093D1"/>
                </a:solidFill>
                <a:latin typeface="Arial" panose="020B0604020202020204" pitchFamily="34" charset="0"/>
                <a:cs typeface="Arial" panose="020B0604020202020204" pitchFamily="34" charset="0"/>
              </a:rPr>
              <a:t>3 Themes, SWMM </a:t>
            </a:r>
            <a:r>
              <a:rPr lang="da-DK" sz="4800" dirty="0">
                <a:solidFill>
                  <a:srgbClr val="0093D1"/>
                </a:solidFill>
                <a:latin typeface="Arial" panose="020B0604020202020204" pitchFamily="34" charset="0"/>
                <a:cs typeface="Arial" panose="020B0604020202020204" pitchFamily="34" charset="0"/>
              </a:rPr>
              <a:t>History, AI and OpenSWMM</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D35D11E2-107A-2C48-7FCF-18792026933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F421E573-3160-E98C-86A2-D8E69A8058E7}"/>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7ED0459B-0B59-1009-BD0B-C7191A478384}"/>
              </a:ext>
            </a:extLst>
          </p:cNvPr>
          <p:cNvSpPr>
            <a:spLocks noGrp="1"/>
          </p:cNvSpPr>
          <p:nvPr>
            <p:ph type="sldNum" sz="quarter" idx="12"/>
          </p:nvPr>
        </p:nvSpPr>
        <p:spPr/>
        <p:txBody>
          <a:bodyPr/>
          <a:lstStyle/>
          <a:p>
            <a:fld id="{553BFB73-1936-409C-AD9B-6ACCA98F8835}" type="slidenum">
              <a:rPr lang="en-US" smtClean="0"/>
              <a:t>4</a:t>
            </a:fld>
            <a:endParaRPr lang="en-US"/>
          </a:p>
        </p:txBody>
      </p:sp>
      <p:sp>
        <p:nvSpPr>
          <p:cNvPr id="5" name="TextBox 4">
            <a:extLst>
              <a:ext uri="{FF2B5EF4-FFF2-40B4-BE49-F238E27FC236}">
                <a16:creationId xmlns:a16="http://schemas.microsoft.com/office/drawing/2014/main" id="{604CFD42-3367-C2F1-1800-DFB14E82ACA0}"/>
              </a:ext>
            </a:extLst>
          </p:cNvPr>
          <p:cNvSpPr txBox="1"/>
          <p:nvPr/>
        </p:nvSpPr>
        <p:spPr>
          <a:xfrm>
            <a:off x="406867" y="1119932"/>
            <a:ext cx="4974671" cy="4330416"/>
          </a:xfrm>
          <a:prstGeom prst="rect">
            <a:avLst/>
          </a:prstGeom>
          <a:noFill/>
        </p:spPr>
        <p:txBody>
          <a:bodyPr wrap="square" rtlCol="0">
            <a:spAutoFit/>
          </a:bodyPr>
          <a:lstStyle/>
          <a:p>
            <a:pPr marL="57150" indent="-228600">
              <a:lnSpc>
                <a:spcPct val="90000"/>
              </a:lnSpc>
              <a:buBlip>
                <a:blip r:embed="rId5"/>
              </a:buBlip>
            </a:pPr>
            <a:r>
              <a:rPr lang="en-US" b="1" dirty="0"/>
              <a:t>Special attention is given to the integration of SWMM principles into commercial software like InfoWorks ICM, highlighting the model's influence on industry-standard tools. Furthermore, we discuss the rising role of artificial intelligence in hydraulic modeling. From enhancing code efficiency to optimizing parameter estimation and enabling real-time decision support systems, AI is reshaping how we approach hydraulic challenges. This intersection of traditional hydraulic theory with cutting-edge AI techniques represents the frontier of our field. By understanding this evolutionary path, we gain insights into future directions for hydraulic modeling, including potential advancements in numerical solvers, further AI integration, and the ongoing quest for more accuracy.</a:t>
            </a:r>
            <a:endParaRPr lang="en-US" dirty="0"/>
          </a:p>
        </p:txBody>
      </p:sp>
    </p:spTree>
    <p:extLst>
      <p:ext uri="{BB962C8B-B14F-4D97-AF65-F5344CB8AC3E}">
        <p14:creationId xmlns:p14="http://schemas.microsoft.com/office/powerpoint/2010/main" val="892207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F8060-36A4-C86B-F98B-B0CC62309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0A27BB-8B77-01B3-02E4-06DF0C89E027}"/>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History of EPA SWMM</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CC839E45-289F-E8E0-607D-9CFE7F344CD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2B95AF61-202B-C116-FC64-0911B0B8B577}"/>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B3B70787-AFF7-D78C-ECAB-C536D41942D0}"/>
              </a:ext>
            </a:extLst>
          </p:cNvPr>
          <p:cNvSpPr>
            <a:spLocks noGrp="1"/>
          </p:cNvSpPr>
          <p:nvPr>
            <p:ph type="sldNum" sz="quarter" idx="12"/>
          </p:nvPr>
        </p:nvSpPr>
        <p:spPr/>
        <p:txBody>
          <a:bodyPr/>
          <a:lstStyle/>
          <a:p>
            <a:fld id="{553BFB73-1936-409C-AD9B-6ACCA98F8835}" type="slidenum">
              <a:rPr lang="en-US" smtClean="0"/>
              <a:t>5</a:t>
            </a:fld>
            <a:endParaRPr lang="en-US"/>
          </a:p>
        </p:txBody>
      </p:sp>
      <p:pic>
        <p:nvPicPr>
          <p:cNvPr id="5" name="Picture 4">
            <a:extLst>
              <a:ext uri="{FF2B5EF4-FFF2-40B4-BE49-F238E27FC236}">
                <a16:creationId xmlns:a16="http://schemas.microsoft.com/office/drawing/2014/main" id="{DF105BF8-6FDA-D97B-CC92-51DF470F3F0C}"/>
              </a:ext>
            </a:extLst>
          </p:cNvPr>
          <p:cNvPicPr>
            <a:picLocks noChangeAspect="1"/>
          </p:cNvPicPr>
          <p:nvPr/>
        </p:nvPicPr>
        <p:blipFill>
          <a:blip r:embed="rId4"/>
          <a:stretch>
            <a:fillRect/>
          </a:stretch>
        </p:blipFill>
        <p:spPr>
          <a:xfrm>
            <a:off x="827676" y="1106001"/>
            <a:ext cx="10058474" cy="4443445"/>
          </a:xfrm>
          <a:prstGeom prst="rect">
            <a:avLst/>
          </a:prstGeom>
        </p:spPr>
      </p:pic>
    </p:spTree>
    <p:extLst>
      <p:ext uri="{BB962C8B-B14F-4D97-AF65-F5344CB8AC3E}">
        <p14:creationId xmlns:p14="http://schemas.microsoft.com/office/powerpoint/2010/main" val="1013248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F623D-A24F-130F-37ED-5D38BA4491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2A144-5890-5AF1-9016-CA9F3824DAF7}"/>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EPA SWMM VERSIONS and Platforms</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3FDA8964-EE76-2E3E-EE58-3025F74858B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404B09C2-ED0E-21A3-F5AA-9B62367FA1E8}"/>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1D0B2B74-9E30-38B9-EF18-C7CD2965BEAD}"/>
              </a:ext>
            </a:extLst>
          </p:cNvPr>
          <p:cNvSpPr>
            <a:spLocks noGrp="1"/>
          </p:cNvSpPr>
          <p:nvPr>
            <p:ph type="sldNum" sz="quarter" idx="12"/>
          </p:nvPr>
        </p:nvSpPr>
        <p:spPr/>
        <p:txBody>
          <a:bodyPr/>
          <a:lstStyle/>
          <a:p>
            <a:fld id="{553BFB73-1936-409C-AD9B-6ACCA98F8835}" type="slidenum">
              <a:rPr lang="en-US" smtClean="0"/>
              <a:t>6</a:t>
            </a:fld>
            <a:endParaRPr lang="en-US"/>
          </a:p>
        </p:txBody>
      </p:sp>
      <p:pic>
        <p:nvPicPr>
          <p:cNvPr id="6" name="Picture 5">
            <a:extLst>
              <a:ext uri="{FF2B5EF4-FFF2-40B4-BE49-F238E27FC236}">
                <a16:creationId xmlns:a16="http://schemas.microsoft.com/office/drawing/2014/main" id="{5326AC8E-D3F0-FC76-1899-58B9DB3E90D6}"/>
              </a:ext>
            </a:extLst>
          </p:cNvPr>
          <p:cNvPicPr>
            <a:picLocks noChangeAspect="1"/>
          </p:cNvPicPr>
          <p:nvPr/>
        </p:nvPicPr>
        <p:blipFill>
          <a:blip r:embed="rId4"/>
          <a:stretch>
            <a:fillRect/>
          </a:stretch>
        </p:blipFill>
        <p:spPr>
          <a:xfrm>
            <a:off x="392096" y="865407"/>
            <a:ext cx="8915465" cy="3352825"/>
          </a:xfrm>
          <a:prstGeom prst="rect">
            <a:avLst/>
          </a:prstGeom>
        </p:spPr>
      </p:pic>
      <p:pic>
        <p:nvPicPr>
          <p:cNvPr id="8" name="Picture 7">
            <a:extLst>
              <a:ext uri="{FF2B5EF4-FFF2-40B4-BE49-F238E27FC236}">
                <a16:creationId xmlns:a16="http://schemas.microsoft.com/office/drawing/2014/main" id="{99DF78A0-45C0-DA1A-761D-36952C4E5B85}"/>
              </a:ext>
            </a:extLst>
          </p:cNvPr>
          <p:cNvPicPr>
            <a:picLocks noChangeAspect="1"/>
          </p:cNvPicPr>
          <p:nvPr/>
        </p:nvPicPr>
        <p:blipFill>
          <a:blip r:embed="rId5"/>
          <a:stretch>
            <a:fillRect/>
          </a:stretch>
        </p:blipFill>
        <p:spPr>
          <a:xfrm>
            <a:off x="3911965" y="1815155"/>
            <a:ext cx="6396084" cy="3971954"/>
          </a:xfrm>
          <a:prstGeom prst="rect">
            <a:avLst/>
          </a:prstGeom>
        </p:spPr>
      </p:pic>
    </p:spTree>
    <p:extLst>
      <p:ext uri="{BB962C8B-B14F-4D97-AF65-F5344CB8AC3E}">
        <p14:creationId xmlns:p14="http://schemas.microsoft.com/office/powerpoint/2010/main" val="223260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15B83-2F46-B570-9D00-77D70531C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A142F-2377-327E-116A-A134C75BC045}"/>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EPA SWMM In the 1970s</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E2DD3EE7-92A1-37C0-7330-C651505DD8F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CCC0A6A2-67AE-873F-30E8-E7B1ECF43A1D}"/>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89130BCF-212E-5C8A-C626-3A57C2EC6662}"/>
              </a:ext>
            </a:extLst>
          </p:cNvPr>
          <p:cNvSpPr>
            <a:spLocks noGrp="1"/>
          </p:cNvSpPr>
          <p:nvPr>
            <p:ph type="sldNum" sz="quarter" idx="12"/>
          </p:nvPr>
        </p:nvSpPr>
        <p:spPr/>
        <p:txBody>
          <a:bodyPr/>
          <a:lstStyle/>
          <a:p>
            <a:fld id="{553BFB73-1936-409C-AD9B-6ACCA98F8835}" type="slidenum">
              <a:rPr lang="en-US" smtClean="0"/>
              <a:t>7</a:t>
            </a:fld>
            <a:endParaRPr lang="en-US"/>
          </a:p>
        </p:txBody>
      </p:sp>
      <p:pic>
        <p:nvPicPr>
          <p:cNvPr id="8" name="Picture 7">
            <a:extLst>
              <a:ext uri="{FF2B5EF4-FFF2-40B4-BE49-F238E27FC236}">
                <a16:creationId xmlns:a16="http://schemas.microsoft.com/office/drawing/2014/main" id="{F89FED96-932E-0E26-7A81-8AD5BDAD31F4}"/>
              </a:ext>
            </a:extLst>
          </p:cNvPr>
          <p:cNvPicPr>
            <a:picLocks noChangeAspect="1"/>
          </p:cNvPicPr>
          <p:nvPr/>
        </p:nvPicPr>
        <p:blipFill>
          <a:blip r:embed="rId4"/>
          <a:stretch>
            <a:fillRect/>
          </a:stretch>
        </p:blipFill>
        <p:spPr>
          <a:xfrm>
            <a:off x="471722" y="1155393"/>
            <a:ext cx="10680163" cy="4068359"/>
          </a:xfrm>
          <a:prstGeom prst="rect">
            <a:avLst/>
          </a:prstGeom>
        </p:spPr>
      </p:pic>
    </p:spTree>
    <p:extLst>
      <p:ext uri="{BB962C8B-B14F-4D97-AF65-F5344CB8AC3E}">
        <p14:creationId xmlns:p14="http://schemas.microsoft.com/office/powerpoint/2010/main" val="118224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2B26A-1D8E-C36B-1737-3DB687319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CD131-19CE-3110-C494-02F0522613A5}"/>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EPA SWMM In the 1980s</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A174BA0F-7924-7CD6-5424-6A1515692DA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3F400E9A-8B32-FC0A-BFE5-095A61D3751C}"/>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00DF841E-E924-14D7-303B-F48220B6AFCB}"/>
              </a:ext>
            </a:extLst>
          </p:cNvPr>
          <p:cNvSpPr>
            <a:spLocks noGrp="1"/>
          </p:cNvSpPr>
          <p:nvPr>
            <p:ph type="sldNum" sz="quarter" idx="12"/>
          </p:nvPr>
        </p:nvSpPr>
        <p:spPr/>
        <p:txBody>
          <a:bodyPr/>
          <a:lstStyle/>
          <a:p>
            <a:fld id="{553BFB73-1936-409C-AD9B-6ACCA98F8835}" type="slidenum">
              <a:rPr lang="en-US" smtClean="0"/>
              <a:t>8</a:t>
            </a:fld>
            <a:endParaRPr lang="en-US"/>
          </a:p>
        </p:txBody>
      </p:sp>
      <p:pic>
        <p:nvPicPr>
          <p:cNvPr id="8" name="Picture 7">
            <a:extLst>
              <a:ext uri="{FF2B5EF4-FFF2-40B4-BE49-F238E27FC236}">
                <a16:creationId xmlns:a16="http://schemas.microsoft.com/office/drawing/2014/main" id="{5BA1A6C9-DE0E-E1C4-E3C5-7C12C2FC20E1}"/>
              </a:ext>
            </a:extLst>
          </p:cNvPr>
          <p:cNvPicPr>
            <a:picLocks noChangeAspect="1"/>
          </p:cNvPicPr>
          <p:nvPr/>
        </p:nvPicPr>
        <p:blipFill>
          <a:blip r:embed="rId4"/>
          <a:stretch>
            <a:fillRect/>
          </a:stretch>
        </p:blipFill>
        <p:spPr>
          <a:xfrm>
            <a:off x="1181067" y="1047296"/>
            <a:ext cx="9292588" cy="4824998"/>
          </a:xfrm>
          <a:prstGeom prst="rect">
            <a:avLst/>
          </a:prstGeom>
        </p:spPr>
      </p:pic>
    </p:spTree>
    <p:extLst>
      <p:ext uri="{BB962C8B-B14F-4D97-AF65-F5344CB8AC3E}">
        <p14:creationId xmlns:p14="http://schemas.microsoft.com/office/powerpoint/2010/main" val="427890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058C-FE07-73D8-285C-63294217C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F53DF-5FE5-EED8-AA26-77615A97DCAF}"/>
              </a:ext>
            </a:extLst>
          </p:cNvPr>
          <p:cNvSpPr>
            <a:spLocks noGrp="1"/>
          </p:cNvSpPr>
          <p:nvPr>
            <p:ph type="title"/>
          </p:nvPr>
        </p:nvSpPr>
        <p:spPr>
          <a:xfrm>
            <a:off x="314325" y="343950"/>
            <a:ext cx="10515600" cy="595618"/>
          </a:xfrm>
        </p:spPr>
        <p:txBody>
          <a:bodyPr>
            <a:normAutofit fontScale="90000"/>
          </a:bodyPr>
          <a:lstStyle/>
          <a:p>
            <a:pPr algn="l"/>
            <a:r>
              <a:rPr lang="da-DK" sz="4500" dirty="0">
                <a:solidFill>
                  <a:srgbClr val="0093D1"/>
                </a:solidFill>
                <a:latin typeface="Arial" panose="020B0604020202020204" pitchFamily="34" charset="0"/>
                <a:cs typeface="Arial" panose="020B0604020202020204" pitchFamily="34" charset="0"/>
              </a:rPr>
              <a:t>EPA SWMM In the 1990s</a:t>
            </a:r>
            <a:endParaRPr lang="en-US" sz="4500" dirty="0">
              <a:solidFill>
                <a:srgbClr val="0093D1"/>
              </a:solidFill>
              <a:latin typeface="Arial" panose="020B0604020202020204" pitchFamily="34" charset="0"/>
              <a:cs typeface="Arial" panose="020B0604020202020204" pitchFamily="34" charset="0"/>
            </a:endParaRPr>
          </a:p>
        </p:txBody>
      </p:sp>
      <p:pic>
        <p:nvPicPr>
          <p:cNvPr id="7" name="Picture 6" descr="A close-up of a logo">
            <a:extLst>
              <a:ext uri="{FF2B5EF4-FFF2-40B4-BE49-F238E27FC236}">
                <a16:creationId xmlns:a16="http://schemas.microsoft.com/office/drawing/2014/main" id="{CEE00A07-C999-3FD2-AECF-B8A920C001C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71722" y="5517626"/>
            <a:ext cx="1705869" cy="1037416"/>
          </a:xfrm>
          <a:prstGeom prst="rect">
            <a:avLst/>
          </a:prstGeom>
        </p:spPr>
      </p:pic>
      <p:sp>
        <p:nvSpPr>
          <p:cNvPr id="4" name="Footer Placeholder 7">
            <a:extLst>
              <a:ext uri="{FF2B5EF4-FFF2-40B4-BE49-F238E27FC236}">
                <a16:creationId xmlns:a16="http://schemas.microsoft.com/office/drawing/2014/main" id="{00CCDFA9-D9EF-0C6E-1773-C76F1D5A054A}"/>
              </a:ext>
            </a:extLst>
          </p:cNvPr>
          <p:cNvSpPr>
            <a:spLocks noGrp="1" noRot="1" noMove="1" noResize="1" noEditPoints="1" noAdjustHandles="1" noChangeArrowheads="1" noChangeShapeType="1"/>
          </p:cNvSpPr>
          <p:nvPr>
            <p:ph type="ftr" sz="quarter" idx="11"/>
          </p:nvPr>
        </p:nvSpPr>
        <p:spPr>
          <a:xfrm>
            <a:off x="7583464" y="6189917"/>
            <a:ext cx="4392891" cy="365125"/>
          </a:xfrm>
        </p:spPr>
        <p:txBody>
          <a:bodyPr/>
          <a:lstStyle/>
          <a:p>
            <a:r>
              <a:rPr lang="en-US" sz="1600">
                <a:solidFill>
                  <a:schemeClr val="tx1"/>
                </a:solidFill>
                <a:latin typeface="Arial" panose="020B0604020202020204" pitchFamily="34" charset="0"/>
                <a:cs typeface="Arial" panose="020B0604020202020204" pitchFamily="34" charset="0"/>
              </a:rPr>
              <a:t>Master Planning and Modeling Committee</a:t>
            </a:r>
            <a:endParaRPr lang="en-US" sz="1600" dirty="0">
              <a:solidFill>
                <a:schemeClr val="tx1"/>
              </a:solidFill>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21226922-E41A-2A6C-4281-C867E10FA89E}"/>
              </a:ext>
            </a:extLst>
          </p:cNvPr>
          <p:cNvSpPr>
            <a:spLocks noGrp="1"/>
          </p:cNvSpPr>
          <p:nvPr>
            <p:ph type="sldNum" sz="quarter" idx="12"/>
          </p:nvPr>
        </p:nvSpPr>
        <p:spPr/>
        <p:txBody>
          <a:bodyPr/>
          <a:lstStyle/>
          <a:p>
            <a:fld id="{553BFB73-1936-409C-AD9B-6ACCA98F8835}" type="slidenum">
              <a:rPr lang="en-US" smtClean="0"/>
              <a:t>9</a:t>
            </a:fld>
            <a:endParaRPr lang="en-US"/>
          </a:p>
        </p:txBody>
      </p:sp>
      <p:pic>
        <p:nvPicPr>
          <p:cNvPr id="5" name="Picture 4">
            <a:extLst>
              <a:ext uri="{FF2B5EF4-FFF2-40B4-BE49-F238E27FC236}">
                <a16:creationId xmlns:a16="http://schemas.microsoft.com/office/drawing/2014/main" id="{DF84A695-D2BA-DE89-3DA4-984A23E44FCA}"/>
              </a:ext>
            </a:extLst>
          </p:cNvPr>
          <p:cNvPicPr>
            <a:picLocks noChangeAspect="1"/>
          </p:cNvPicPr>
          <p:nvPr/>
        </p:nvPicPr>
        <p:blipFill>
          <a:blip r:embed="rId4"/>
          <a:stretch>
            <a:fillRect/>
          </a:stretch>
        </p:blipFill>
        <p:spPr>
          <a:xfrm>
            <a:off x="1990867" y="966438"/>
            <a:ext cx="6378330" cy="5223479"/>
          </a:xfrm>
          <a:prstGeom prst="rect">
            <a:avLst/>
          </a:prstGeom>
        </p:spPr>
      </p:pic>
    </p:spTree>
    <p:extLst>
      <p:ext uri="{BB962C8B-B14F-4D97-AF65-F5344CB8AC3E}">
        <p14:creationId xmlns:p14="http://schemas.microsoft.com/office/powerpoint/2010/main" val="2034991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3024</TotalTime>
  <Words>3247</Words>
  <Application>Microsoft Office PowerPoint</Application>
  <PresentationFormat>Widescreen</PresentationFormat>
  <Paragraphs>321</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fkGroteskNeue</vt:lpstr>
      <vt:lpstr>inherit</vt:lpstr>
      <vt:lpstr>Times New Roman</vt:lpstr>
      <vt:lpstr>TwitterChirp</vt:lpstr>
      <vt:lpstr>Office Theme</vt:lpstr>
      <vt:lpstr>Punch Cards to Processors: The Evolution of Hydraulic Modeling and Numerical Solvers with a Focus on SWMM 1,2,3,4,5+   </vt:lpstr>
      <vt:lpstr>PowerPoint Presentation</vt:lpstr>
      <vt:lpstr>3 Themes, SWMM History, AI and OpenSWMM</vt:lpstr>
      <vt:lpstr>3 Themes, SWMM History, AI and OpenSWMM</vt:lpstr>
      <vt:lpstr>History of EPA SWMM</vt:lpstr>
      <vt:lpstr>EPA SWMM VERSIONS and Platforms</vt:lpstr>
      <vt:lpstr>EPA SWMM In the 1970s</vt:lpstr>
      <vt:lpstr>EPA SWMM In the 1980s</vt:lpstr>
      <vt:lpstr>EPA SWMM In the 1990s</vt:lpstr>
      <vt:lpstr>EPA SWMM In the 2000s</vt:lpstr>
      <vt:lpstr>EPA SWMM In the 2010s</vt:lpstr>
      <vt:lpstr>EPA SWMM In the 2020s</vt:lpstr>
      <vt:lpstr>SWMM Version Grades</vt:lpstr>
      <vt:lpstr>Fortran vs. Modern Languages</vt:lpstr>
      <vt:lpstr>From Assembly to Fortran to C and C++</vt:lpstr>
      <vt:lpstr>The Coming Golden ERA</vt:lpstr>
      <vt:lpstr>The Coming Golden ERA</vt:lpstr>
      <vt:lpstr> Early Hydraulic Modeling (Punch Cards)</vt:lpstr>
      <vt:lpstr>Emergence of SWMM3 Using Punch Cards</vt:lpstr>
      <vt:lpstr>Punch Cards Era vs Modern Programming with SWMM5</vt:lpstr>
      <vt:lpstr>Where and Who Made SWMM1 and SWMM2</vt:lpstr>
      <vt:lpstr>GI and SWMM1 – A Goal Not Achieved</vt:lpstr>
      <vt:lpstr>Home of SWMM 1,2,3,4 -  4th Floor AP Black Hall</vt:lpstr>
      <vt:lpstr>Mainframe used at UF NERDC for SWMM 3,4</vt:lpstr>
      <vt:lpstr>Excellent Reference Manuals for some SWMM Versions</vt:lpstr>
      <vt:lpstr>SWMM Evolution (SWMM3–SWMM5+)</vt:lpstr>
      <vt:lpstr>Many, many AI’s for Coding</vt:lpstr>
      <vt:lpstr>OpenSWMM.Org for Questions, Code and AI</vt:lpstr>
      <vt:lpstr>Third party GitHubs for SWMM5</vt:lpstr>
      <vt:lpstr>USEPA GitHub for SWMM5</vt:lpstr>
      <vt:lpstr>SWMM Test Suite for SWMM3,4,5 EPA GitHub</vt:lpstr>
      <vt:lpstr>AI and SWMM5 – Useful and Knowledgeable</vt:lpstr>
      <vt:lpstr>GitHub Desktop</vt:lpstr>
      <vt:lpstr>Visual Studio Code with GitHub CoPilot</vt:lpstr>
      <vt:lpstr>PySWMM </vt:lpstr>
      <vt:lpstr>Future Directions and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Arial 54 Bold</dc:title>
  <dc:creator>Pezeshk, Parsa</dc:creator>
  <cp:lastModifiedBy>Robert Dickinson</cp:lastModifiedBy>
  <cp:revision>3</cp:revision>
  <dcterms:created xsi:type="dcterms:W3CDTF">2024-07-01T19:54:48Z</dcterms:created>
  <dcterms:modified xsi:type="dcterms:W3CDTF">2025-01-29T14:31:47Z</dcterms:modified>
</cp:coreProperties>
</file>